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94CF3A-1CCE-4DD2-A1DF-38A41DACE2D5}" v="91" dt="2018-12-26T05:19:00.0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lım Demirkesen" userId="93c98fd26854a1fa" providerId="LiveId" clId="{BF94CF3A-1CCE-4DD2-A1DF-38A41DACE2D5}"/>
    <pc:docChg chg="undo redo custSel mod addSld delSld modSld">
      <pc:chgData name="Yalım Demirkesen" userId="93c98fd26854a1fa" providerId="LiveId" clId="{BF94CF3A-1CCE-4DD2-A1DF-38A41DACE2D5}" dt="2018-12-26T05:19:28.587" v="1513" actId="26606"/>
      <pc:docMkLst>
        <pc:docMk/>
      </pc:docMkLst>
      <pc:sldChg chg="addSp delSp modSp add del mod setBg setClrOvrMap">
        <pc:chgData name="Yalım Demirkesen" userId="93c98fd26854a1fa" providerId="LiveId" clId="{BF94CF3A-1CCE-4DD2-A1DF-38A41DACE2D5}" dt="2018-12-26T04:16:04.021" v="330" actId="2696"/>
        <pc:sldMkLst>
          <pc:docMk/>
          <pc:sldMk cId="1371462138" sldId="256"/>
        </pc:sldMkLst>
        <pc:spChg chg="mod ord">
          <ac:chgData name="Yalım Demirkesen" userId="93c98fd26854a1fa" providerId="LiveId" clId="{BF94CF3A-1CCE-4DD2-A1DF-38A41DACE2D5}" dt="2018-12-26T04:12:12.651" v="252" actId="26606"/>
          <ac:spMkLst>
            <pc:docMk/>
            <pc:sldMk cId="1371462138" sldId="256"/>
            <ac:spMk id="2" creationId="{890C3049-3A16-4AB0-818C-30E62E0BE1C7}"/>
          </ac:spMkLst>
        </pc:spChg>
        <pc:spChg chg="mod ord">
          <ac:chgData name="Yalım Demirkesen" userId="93c98fd26854a1fa" providerId="LiveId" clId="{BF94CF3A-1CCE-4DD2-A1DF-38A41DACE2D5}" dt="2018-12-26T04:12:12.651" v="252" actId="26606"/>
          <ac:spMkLst>
            <pc:docMk/>
            <pc:sldMk cId="1371462138" sldId="256"/>
            <ac:spMk id="3" creationId="{CC69838F-DFD2-4170-B0A6-C3837F417158}"/>
          </ac:spMkLst>
        </pc:spChg>
        <pc:spChg chg="add del">
          <ac:chgData name="Yalım Demirkesen" userId="93c98fd26854a1fa" providerId="LiveId" clId="{BF94CF3A-1CCE-4DD2-A1DF-38A41DACE2D5}" dt="2018-12-26T03:35:01.577" v="157" actId="26606"/>
          <ac:spMkLst>
            <pc:docMk/>
            <pc:sldMk cId="1371462138" sldId="256"/>
            <ac:spMk id="73" creationId="{66BCEC1B-9617-4EF1-9B03-4BD43D100B8A}"/>
          </ac:spMkLst>
        </pc:spChg>
        <pc:spChg chg="add del">
          <ac:chgData name="Yalım Demirkesen" userId="93c98fd26854a1fa" providerId="LiveId" clId="{BF94CF3A-1CCE-4DD2-A1DF-38A41DACE2D5}" dt="2018-12-26T03:35:01.577" v="157" actId="26606"/>
          <ac:spMkLst>
            <pc:docMk/>
            <pc:sldMk cId="1371462138" sldId="256"/>
            <ac:spMk id="75" creationId="{CCBFD80B-276C-4775-A363-20693A7CF95E}"/>
          </ac:spMkLst>
        </pc:spChg>
        <pc:spChg chg="add del">
          <ac:chgData name="Yalım Demirkesen" userId="93c98fd26854a1fa" providerId="LiveId" clId="{BF94CF3A-1CCE-4DD2-A1DF-38A41DACE2D5}" dt="2018-12-26T03:35:08.562" v="159" actId="26606"/>
          <ac:spMkLst>
            <pc:docMk/>
            <pc:sldMk cId="1371462138" sldId="256"/>
            <ac:spMk id="77" creationId="{40C269CE-FB56-4D68-8CFB-1CFD5F350518}"/>
          </ac:spMkLst>
        </pc:spChg>
        <pc:spChg chg="add del">
          <ac:chgData name="Yalım Demirkesen" userId="93c98fd26854a1fa" providerId="LiveId" clId="{BF94CF3A-1CCE-4DD2-A1DF-38A41DACE2D5}" dt="2018-12-26T03:35:08.562" v="159" actId="26606"/>
          <ac:spMkLst>
            <pc:docMk/>
            <pc:sldMk cId="1371462138" sldId="256"/>
            <ac:spMk id="79" creationId="{A6ED7E7F-75F7-4581-A930-C4DEBC2A8419}"/>
          </ac:spMkLst>
        </pc:spChg>
        <pc:spChg chg="add del">
          <ac:chgData name="Yalım Demirkesen" userId="93c98fd26854a1fa" providerId="LiveId" clId="{BF94CF3A-1CCE-4DD2-A1DF-38A41DACE2D5}" dt="2018-12-26T03:50:20.186" v="206" actId="26606"/>
          <ac:spMkLst>
            <pc:docMk/>
            <pc:sldMk cId="1371462138" sldId="256"/>
            <ac:spMk id="82" creationId="{557ADA24-F07F-4AF3-A108-8B0538C1BB87}"/>
          </ac:spMkLst>
        </pc:spChg>
        <pc:spChg chg="add del">
          <ac:chgData name="Yalım Demirkesen" userId="93c98fd26854a1fa" providerId="LiveId" clId="{BF94CF3A-1CCE-4DD2-A1DF-38A41DACE2D5}" dt="2018-12-26T03:39:05.098" v="175" actId="26606"/>
          <ac:spMkLst>
            <pc:docMk/>
            <pc:sldMk cId="1371462138" sldId="256"/>
            <ac:spMk id="86" creationId="{A2AEA782-0EA4-42E9-871D-7401D6A09739}"/>
          </ac:spMkLst>
        </pc:spChg>
        <pc:spChg chg="add del">
          <ac:chgData name="Yalım Demirkesen" userId="93c98fd26854a1fa" providerId="LiveId" clId="{BF94CF3A-1CCE-4DD2-A1DF-38A41DACE2D5}" dt="2018-12-26T03:50:15.823" v="203" actId="26606"/>
          <ac:spMkLst>
            <pc:docMk/>
            <pc:sldMk cId="1371462138" sldId="256"/>
            <ac:spMk id="87" creationId="{2A8AA5BC-4F7A-4226-8F99-6D824B226A97}"/>
          </ac:spMkLst>
        </pc:spChg>
        <pc:spChg chg="add del">
          <ac:chgData name="Yalım Demirkesen" userId="93c98fd26854a1fa" providerId="LiveId" clId="{BF94CF3A-1CCE-4DD2-A1DF-38A41DACE2D5}" dt="2018-12-26T03:39:05.098" v="175" actId="26606"/>
          <ac:spMkLst>
            <pc:docMk/>
            <pc:sldMk cId="1371462138" sldId="256"/>
            <ac:spMk id="88" creationId="{B0992639-1CDA-4FE6-BB95-E13221490740}"/>
          </ac:spMkLst>
        </pc:spChg>
        <pc:spChg chg="add del">
          <ac:chgData name="Yalım Demirkesen" userId="93c98fd26854a1fa" providerId="LiveId" clId="{BF94CF3A-1CCE-4DD2-A1DF-38A41DACE2D5}" dt="2018-12-26T03:50:15.823" v="203" actId="26606"/>
          <ac:spMkLst>
            <pc:docMk/>
            <pc:sldMk cId="1371462138" sldId="256"/>
            <ac:spMk id="89" creationId="{3E5445C6-DD42-4979-86FF-03730E8C6DB0}"/>
          </ac:spMkLst>
        </pc:spChg>
        <pc:spChg chg="add del">
          <ac:chgData name="Yalım Demirkesen" userId="93c98fd26854a1fa" providerId="LiveId" clId="{BF94CF3A-1CCE-4DD2-A1DF-38A41DACE2D5}" dt="2018-12-26T03:39:19.744" v="179" actId="26606"/>
          <ac:spMkLst>
            <pc:docMk/>
            <pc:sldMk cId="1371462138" sldId="256"/>
            <ac:spMk id="90" creationId="{62785A07-F203-435E-8E76-BB97680C2FCA}"/>
          </ac:spMkLst>
        </pc:spChg>
        <pc:spChg chg="add del">
          <ac:chgData name="Yalım Demirkesen" userId="93c98fd26854a1fa" providerId="LiveId" clId="{BF94CF3A-1CCE-4DD2-A1DF-38A41DACE2D5}" dt="2018-12-26T03:50:20.177" v="205" actId="26606"/>
          <ac:spMkLst>
            <pc:docMk/>
            <pc:sldMk cId="1371462138" sldId="256"/>
            <ac:spMk id="92" creationId="{053FB2EE-284F-4C87-AB3D-BBF87A9FAB97}"/>
          </ac:spMkLst>
        </pc:spChg>
        <pc:spChg chg="add del">
          <ac:chgData name="Yalım Demirkesen" userId="93c98fd26854a1fa" providerId="LiveId" clId="{BF94CF3A-1CCE-4DD2-A1DF-38A41DACE2D5}" dt="2018-12-26T03:43:26.417" v="189" actId="26606"/>
          <ac:spMkLst>
            <pc:docMk/>
            <pc:sldMk cId="1371462138" sldId="256"/>
            <ac:spMk id="97" creationId="{823AC064-BC96-4F32-8AE1-B2FD38754823}"/>
          </ac:spMkLst>
        </pc:spChg>
        <pc:spChg chg="add del">
          <ac:chgData name="Yalım Demirkesen" userId="93c98fd26854a1fa" providerId="LiveId" clId="{BF94CF3A-1CCE-4DD2-A1DF-38A41DACE2D5}" dt="2018-12-26T04:12:12.651" v="252" actId="26606"/>
          <ac:spMkLst>
            <pc:docMk/>
            <pc:sldMk cId="1371462138" sldId="256"/>
            <ac:spMk id="100" creationId="{3EDD119B-6BFA-4C3F-90CE-97DAFD604ECC}"/>
          </ac:spMkLst>
        </pc:spChg>
        <pc:spChg chg="add del">
          <ac:chgData name="Yalım Demirkesen" userId="93c98fd26854a1fa" providerId="LiveId" clId="{BF94CF3A-1CCE-4DD2-A1DF-38A41DACE2D5}" dt="2018-12-26T04:11:38.931" v="246" actId="26606"/>
          <ac:spMkLst>
            <pc:docMk/>
            <pc:sldMk cId="1371462138" sldId="256"/>
            <ac:spMk id="106" creationId="{66BCEC1B-9617-4EF1-9B03-4BD43D100B8A}"/>
          </ac:spMkLst>
        </pc:spChg>
        <pc:spChg chg="add del">
          <ac:chgData name="Yalım Demirkesen" userId="93c98fd26854a1fa" providerId="LiveId" clId="{BF94CF3A-1CCE-4DD2-A1DF-38A41DACE2D5}" dt="2018-12-26T04:11:38.931" v="246" actId="26606"/>
          <ac:spMkLst>
            <pc:docMk/>
            <pc:sldMk cId="1371462138" sldId="256"/>
            <ac:spMk id="108" creationId="{CCBFD80B-276C-4775-A363-20693A7CF95E}"/>
          </ac:spMkLst>
        </pc:spChg>
        <pc:spChg chg="add del">
          <ac:chgData name="Yalım Demirkesen" userId="93c98fd26854a1fa" providerId="LiveId" clId="{BF94CF3A-1CCE-4DD2-A1DF-38A41DACE2D5}" dt="2018-12-26T04:11:56.958" v="250" actId="26606"/>
          <ac:spMkLst>
            <pc:docMk/>
            <pc:sldMk cId="1371462138" sldId="256"/>
            <ac:spMk id="112" creationId="{EFA427F0-C6DC-4FA1-8C54-1D6B0623DA3B}"/>
          </ac:spMkLst>
        </pc:spChg>
        <pc:spChg chg="add del">
          <ac:chgData name="Yalım Demirkesen" userId="93c98fd26854a1fa" providerId="LiveId" clId="{BF94CF3A-1CCE-4DD2-A1DF-38A41DACE2D5}" dt="2018-12-26T04:11:56.958" v="250" actId="26606"/>
          <ac:spMkLst>
            <pc:docMk/>
            <pc:sldMk cId="1371462138" sldId="256"/>
            <ac:spMk id="113" creationId="{76E6212F-EB21-4328-8386-832840CB431A}"/>
          </ac:spMkLst>
        </pc:spChg>
        <pc:spChg chg="add del">
          <ac:chgData name="Yalım Demirkesen" userId="93c98fd26854a1fa" providerId="LiveId" clId="{BF94CF3A-1CCE-4DD2-A1DF-38A41DACE2D5}" dt="2018-12-26T04:11:56.958" v="250" actId="26606"/>
          <ac:spMkLst>
            <pc:docMk/>
            <pc:sldMk cId="1371462138" sldId="256"/>
            <ac:spMk id="114" creationId="{255D5DA3-59CF-4FD2-8674-8B722A343C8E}"/>
          </ac:spMkLst>
        </pc:spChg>
        <pc:spChg chg="add del">
          <ac:chgData name="Yalım Demirkesen" userId="93c98fd26854a1fa" providerId="LiveId" clId="{BF94CF3A-1CCE-4DD2-A1DF-38A41DACE2D5}" dt="2018-12-26T04:11:56.958" v="250" actId="26606"/>
          <ac:spMkLst>
            <pc:docMk/>
            <pc:sldMk cId="1371462138" sldId="256"/>
            <ac:spMk id="115" creationId="{E8D8FD72-DBC9-4595-9B24-DCD3B0EC0D2D}"/>
          </ac:spMkLst>
        </pc:spChg>
        <pc:spChg chg="add del">
          <ac:chgData name="Yalım Demirkesen" userId="93c98fd26854a1fa" providerId="LiveId" clId="{BF94CF3A-1CCE-4DD2-A1DF-38A41DACE2D5}" dt="2018-12-26T04:11:56.958" v="250" actId="26606"/>
          <ac:spMkLst>
            <pc:docMk/>
            <pc:sldMk cId="1371462138" sldId="256"/>
            <ac:spMk id="116" creationId="{9E74304E-CF2D-41E1-92CF-7FC508311BAE}"/>
          </ac:spMkLst>
        </pc:spChg>
        <pc:spChg chg="add del">
          <ac:chgData name="Yalım Demirkesen" userId="93c98fd26854a1fa" providerId="LiveId" clId="{BF94CF3A-1CCE-4DD2-A1DF-38A41DACE2D5}" dt="2018-12-26T04:11:56.958" v="250" actId="26606"/>
          <ac:spMkLst>
            <pc:docMk/>
            <pc:sldMk cId="1371462138" sldId="256"/>
            <ac:spMk id="117" creationId="{FD6B835C-7DDD-47D9-B6A9-26B4F84DAC44}"/>
          </ac:spMkLst>
        </pc:spChg>
        <pc:spChg chg="add del">
          <ac:chgData name="Yalım Demirkesen" userId="93c98fd26854a1fa" providerId="LiveId" clId="{BF94CF3A-1CCE-4DD2-A1DF-38A41DACE2D5}" dt="2018-12-26T04:12:12.651" v="252" actId="26606"/>
          <ac:spMkLst>
            <pc:docMk/>
            <pc:sldMk cId="1371462138" sldId="256"/>
            <ac:spMk id="120" creationId="{E26B9EF5-5D92-4AC7-BC55-FC5C4C98ED4C}"/>
          </ac:spMkLst>
        </pc:spChg>
        <pc:spChg chg="add del">
          <ac:chgData name="Yalım Demirkesen" userId="93c98fd26854a1fa" providerId="LiveId" clId="{BF94CF3A-1CCE-4DD2-A1DF-38A41DACE2D5}" dt="2018-12-26T04:12:12.651" v="252" actId="26606"/>
          <ac:spMkLst>
            <pc:docMk/>
            <pc:sldMk cId="1371462138" sldId="256"/>
            <ac:spMk id="121" creationId="{F05C5575-0F07-43D0-AE78-81EAA8E67152}"/>
          </ac:spMkLst>
        </pc:spChg>
        <pc:spChg chg="add del">
          <ac:chgData name="Yalım Demirkesen" userId="93c98fd26854a1fa" providerId="LiveId" clId="{BF94CF3A-1CCE-4DD2-A1DF-38A41DACE2D5}" dt="2018-12-26T03:49:27.104" v="196" actId="26606"/>
          <ac:spMkLst>
            <pc:docMk/>
            <pc:sldMk cId="1371462138" sldId="256"/>
            <ac:spMk id="161" creationId="{76E6212F-EB21-4328-8386-832840CB431A}"/>
          </ac:spMkLst>
        </pc:spChg>
        <pc:spChg chg="add del">
          <ac:chgData name="Yalım Demirkesen" userId="93c98fd26854a1fa" providerId="LiveId" clId="{BF94CF3A-1CCE-4DD2-A1DF-38A41DACE2D5}" dt="2018-12-26T03:49:27.104" v="196" actId="26606"/>
          <ac:spMkLst>
            <pc:docMk/>
            <pc:sldMk cId="1371462138" sldId="256"/>
            <ac:spMk id="163" creationId="{E8D8FD72-DBC9-4595-9B24-DCD3B0EC0D2D}"/>
          </ac:spMkLst>
        </pc:spChg>
        <pc:spChg chg="add del">
          <ac:chgData name="Yalım Demirkesen" userId="93c98fd26854a1fa" providerId="LiveId" clId="{BF94CF3A-1CCE-4DD2-A1DF-38A41DACE2D5}" dt="2018-12-26T03:49:27.104" v="196" actId="26606"/>
          <ac:spMkLst>
            <pc:docMk/>
            <pc:sldMk cId="1371462138" sldId="256"/>
            <ac:spMk id="165" creationId="{FD6B835C-7DDD-47D9-B6A9-26B4F84DAC44}"/>
          </ac:spMkLst>
        </pc:spChg>
        <pc:spChg chg="add del">
          <ac:chgData name="Yalım Demirkesen" userId="93c98fd26854a1fa" providerId="LiveId" clId="{BF94CF3A-1CCE-4DD2-A1DF-38A41DACE2D5}" dt="2018-12-26T03:49:27.104" v="196" actId="26606"/>
          <ac:spMkLst>
            <pc:docMk/>
            <pc:sldMk cId="1371462138" sldId="256"/>
            <ac:spMk id="167" creationId="{EFA427F0-C6DC-4FA1-8C54-1D6B0623DA3B}"/>
          </ac:spMkLst>
        </pc:spChg>
        <pc:spChg chg="add del">
          <ac:chgData name="Yalım Demirkesen" userId="93c98fd26854a1fa" providerId="LiveId" clId="{BF94CF3A-1CCE-4DD2-A1DF-38A41DACE2D5}" dt="2018-12-26T03:49:27.104" v="196" actId="26606"/>
          <ac:spMkLst>
            <pc:docMk/>
            <pc:sldMk cId="1371462138" sldId="256"/>
            <ac:spMk id="169" creationId="{255D5DA3-59CF-4FD2-8674-8B722A343C8E}"/>
          </ac:spMkLst>
        </pc:spChg>
        <pc:spChg chg="add del">
          <ac:chgData name="Yalım Demirkesen" userId="93c98fd26854a1fa" providerId="LiveId" clId="{BF94CF3A-1CCE-4DD2-A1DF-38A41DACE2D5}" dt="2018-12-26T03:49:27.104" v="196" actId="26606"/>
          <ac:spMkLst>
            <pc:docMk/>
            <pc:sldMk cId="1371462138" sldId="256"/>
            <ac:spMk id="171" creationId="{9E74304E-CF2D-41E1-92CF-7FC508311BAE}"/>
          </ac:spMkLst>
        </pc:spChg>
        <pc:spChg chg="add del">
          <ac:chgData name="Yalım Demirkesen" userId="93c98fd26854a1fa" providerId="LiveId" clId="{BF94CF3A-1CCE-4DD2-A1DF-38A41DACE2D5}" dt="2018-12-26T03:49:09.446" v="195" actId="26606"/>
          <ac:spMkLst>
            <pc:docMk/>
            <pc:sldMk cId="1371462138" sldId="256"/>
            <ac:spMk id="192" creationId="{66BCEC1B-9617-4EF1-9B03-4BD43D100B8A}"/>
          </ac:spMkLst>
        </pc:spChg>
        <pc:spChg chg="add del">
          <ac:chgData name="Yalım Demirkesen" userId="93c98fd26854a1fa" providerId="LiveId" clId="{BF94CF3A-1CCE-4DD2-A1DF-38A41DACE2D5}" dt="2018-12-26T03:49:09.446" v="195" actId="26606"/>
          <ac:spMkLst>
            <pc:docMk/>
            <pc:sldMk cId="1371462138" sldId="256"/>
            <ac:spMk id="193" creationId="{CCBFD80B-276C-4775-A363-20693A7CF95E}"/>
          </ac:spMkLst>
        </pc:spChg>
        <pc:spChg chg="add del">
          <ac:chgData name="Yalım Demirkesen" userId="93c98fd26854a1fa" providerId="LiveId" clId="{BF94CF3A-1CCE-4DD2-A1DF-38A41DACE2D5}" dt="2018-12-26T03:35:08.562" v="159" actId="26606"/>
          <ac:spMkLst>
            <pc:docMk/>
            <pc:sldMk cId="1371462138" sldId="256"/>
            <ac:spMk id="1030" creationId="{6DB7ADBC-26DA-450D-A8BF-E1ACCB46639C}"/>
          </ac:spMkLst>
        </pc:spChg>
        <pc:spChg chg="add del">
          <ac:chgData name="Yalım Demirkesen" userId="93c98fd26854a1fa" providerId="LiveId" clId="{BF94CF3A-1CCE-4DD2-A1DF-38A41DACE2D5}" dt="2018-12-26T03:35:08.562" v="159" actId="26606"/>
          <ac:spMkLst>
            <pc:docMk/>
            <pc:sldMk cId="1371462138" sldId="256"/>
            <ac:spMk id="1031" creationId="{5E3C0EDB-60D3-4CEF-8B80-C6D01E08DEC2}"/>
          </ac:spMkLst>
        </pc:spChg>
        <pc:spChg chg="add del">
          <ac:chgData name="Yalım Demirkesen" userId="93c98fd26854a1fa" providerId="LiveId" clId="{BF94CF3A-1CCE-4DD2-A1DF-38A41DACE2D5}" dt="2018-12-26T03:49:52.962" v="199" actId="26606"/>
          <ac:spMkLst>
            <pc:docMk/>
            <pc:sldMk cId="1371462138" sldId="256"/>
            <ac:spMk id="1035" creationId="{E26B9EF5-5D92-4AC7-BC55-FC5C4C98ED4C}"/>
          </ac:spMkLst>
        </pc:spChg>
        <pc:spChg chg="add del">
          <ac:chgData name="Yalım Demirkesen" userId="93c98fd26854a1fa" providerId="LiveId" clId="{BF94CF3A-1CCE-4DD2-A1DF-38A41DACE2D5}" dt="2018-12-26T03:49:52.962" v="199" actId="26606"/>
          <ac:spMkLst>
            <pc:docMk/>
            <pc:sldMk cId="1371462138" sldId="256"/>
            <ac:spMk id="1037" creationId="{F05C5575-0F07-43D0-AE78-81EAA8E67152}"/>
          </ac:spMkLst>
        </pc:spChg>
        <pc:spChg chg="add del">
          <ac:chgData name="Yalım Demirkesen" userId="93c98fd26854a1fa" providerId="LiveId" clId="{BF94CF3A-1CCE-4DD2-A1DF-38A41DACE2D5}" dt="2018-12-26T03:37:33.109" v="166" actId="26606"/>
          <ac:spMkLst>
            <pc:docMk/>
            <pc:sldMk cId="1371462138" sldId="256"/>
            <ac:spMk id="1038" creationId="{557ADA24-F07F-4AF3-A108-8B0538C1BB87}"/>
          </ac:spMkLst>
        </pc:spChg>
        <pc:spChg chg="add del">
          <ac:chgData name="Yalım Demirkesen" userId="93c98fd26854a1fa" providerId="LiveId" clId="{BF94CF3A-1CCE-4DD2-A1DF-38A41DACE2D5}" dt="2018-12-26T03:39:19.754" v="180" actId="26606"/>
          <ac:spMkLst>
            <pc:docMk/>
            <pc:sldMk cId="1371462138" sldId="256"/>
            <ac:spMk id="1040" creationId="{66BCEC1B-9617-4EF1-9B03-4BD43D100B8A}"/>
          </ac:spMkLst>
        </pc:spChg>
        <pc:spChg chg="add del">
          <ac:chgData name="Yalım Demirkesen" userId="93c98fd26854a1fa" providerId="LiveId" clId="{BF94CF3A-1CCE-4DD2-A1DF-38A41DACE2D5}" dt="2018-12-26T03:39:19.754" v="180" actId="26606"/>
          <ac:spMkLst>
            <pc:docMk/>
            <pc:sldMk cId="1371462138" sldId="256"/>
            <ac:spMk id="1041" creationId="{CCBFD80B-276C-4775-A363-20693A7CF95E}"/>
          </ac:spMkLst>
        </pc:spChg>
        <pc:spChg chg="add del">
          <ac:chgData name="Yalım Demirkesen" userId="93c98fd26854a1fa" providerId="LiveId" clId="{BF94CF3A-1CCE-4DD2-A1DF-38A41DACE2D5}" dt="2018-12-26T03:39:15.611" v="177" actId="26606"/>
          <ac:spMkLst>
            <pc:docMk/>
            <pc:sldMk cId="1371462138" sldId="256"/>
            <ac:spMk id="1043" creationId="{E26B9EF5-5D92-4AC7-BC55-FC5C4C98ED4C}"/>
          </ac:spMkLst>
        </pc:spChg>
        <pc:spChg chg="add del">
          <ac:chgData name="Yalım Demirkesen" userId="93c98fd26854a1fa" providerId="LiveId" clId="{BF94CF3A-1CCE-4DD2-A1DF-38A41DACE2D5}" dt="2018-12-26T03:39:15.611" v="177" actId="26606"/>
          <ac:spMkLst>
            <pc:docMk/>
            <pc:sldMk cId="1371462138" sldId="256"/>
            <ac:spMk id="1044" creationId="{F05C5575-0F07-43D0-AE78-81EAA8E67152}"/>
          </ac:spMkLst>
        </pc:spChg>
        <pc:spChg chg="add del">
          <ac:chgData name="Yalım Demirkesen" userId="93c98fd26854a1fa" providerId="LiveId" clId="{BF94CF3A-1CCE-4DD2-A1DF-38A41DACE2D5}" dt="2018-12-26T03:39:19.744" v="179" actId="26606"/>
          <ac:spMkLst>
            <pc:docMk/>
            <pc:sldMk cId="1371462138" sldId="256"/>
            <ac:spMk id="1046" creationId="{4A5AE8CC-06FD-417B-B86E-4D1D06AA7134}"/>
          </ac:spMkLst>
        </pc:spChg>
        <pc:spChg chg="add del">
          <ac:chgData name="Yalım Demirkesen" userId="93c98fd26854a1fa" providerId="LiveId" clId="{BF94CF3A-1CCE-4DD2-A1DF-38A41DACE2D5}" dt="2018-12-26T03:39:19.744" v="179" actId="26606"/>
          <ac:spMkLst>
            <pc:docMk/>
            <pc:sldMk cId="1371462138" sldId="256"/>
            <ac:spMk id="1047" creationId="{F6429F11-64E2-4420-9B0C-F3F81BF0D15B}"/>
          </ac:spMkLst>
        </pc:spChg>
        <pc:grpChg chg="add del">
          <ac:chgData name="Yalım Demirkesen" userId="93c98fd26854a1fa" providerId="LiveId" clId="{BF94CF3A-1CCE-4DD2-A1DF-38A41DACE2D5}" dt="2018-12-26T03:50:20.177" v="205" actId="26606"/>
          <ac:grpSpMkLst>
            <pc:docMk/>
            <pc:sldMk cId="1371462138" sldId="256"/>
            <ac:grpSpMk id="93" creationId="{D2C4BFA1-2075-4901-9E24-E41D1FDD51FD}"/>
          </ac:grpSpMkLst>
        </pc:grpChg>
        <pc:picChg chg="add del mod ord">
          <ac:chgData name="Yalım Demirkesen" userId="93c98fd26854a1fa" providerId="LiveId" clId="{BF94CF3A-1CCE-4DD2-A1DF-38A41DACE2D5}" dt="2018-12-26T03:40:16.300" v="185" actId="478"/>
          <ac:picMkLst>
            <pc:docMk/>
            <pc:sldMk cId="1371462138" sldId="256"/>
            <ac:picMk id="4" creationId="{4DA94E40-4375-471A-9797-705E5D5D0295}"/>
          </ac:picMkLst>
        </pc:picChg>
        <pc:picChg chg="add del mod modCrop">
          <ac:chgData name="Yalım Demirkesen" userId="93c98fd26854a1fa" providerId="LiveId" clId="{BF94CF3A-1CCE-4DD2-A1DF-38A41DACE2D5}" dt="2018-12-26T04:10:51.816" v="237"/>
          <ac:picMkLst>
            <pc:docMk/>
            <pc:sldMk cId="1371462138" sldId="256"/>
            <ac:picMk id="5" creationId="{15D35CE4-CEC6-4F1A-A07E-BD997D35515B}"/>
          </ac:picMkLst>
        </pc:picChg>
        <pc:picChg chg="add del mod modCrop">
          <ac:chgData name="Yalım Demirkesen" userId="93c98fd26854a1fa" providerId="LiveId" clId="{BF94CF3A-1CCE-4DD2-A1DF-38A41DACE2D5}" dt="2018-12-26T04:11:23.552" v="243"/>
          <ac:picMkLst>
            <pc:docMk/>
            <pc:sldMk cId="1371462138" sldId="256"/>
            <ac:picMk id="6" creationId="{90BAB33D-2A81-415A-90C0-ABAFCF42D272}"/>
          </ac:picMkLst>
        </pc:picChg>
        <pc:picChg chg="add mod ord">
          <ac:chgData name="Yalım Demirkesen" userId="93c98fd26854a1fa" providerId="LiveId" clId="{BF94CF3A-1CCE-4DD2-A1DF-38A41DACE2D5}" dt="2018-12-26T04:13:46.608" v="259" actId="1076"/>
          <ac:picMkLst>
            <pc:docMk/>
            <pc:sldMk cId="1371462138" sldId="256"/>
            <ac:picMk id="58" creationId="{2A786B05-E079-4DD7-9A72-DA44C820EACE}"/>
          </ac:picMkLst>
        </pc:picChg>
        <pc:picChg chg="add mod">
          <ac:chgData name="Yalım Demirkesen" userId="93c98fd26854a1fa" providerId="LiveId" clId="{BF94CF3A-1CCE-4DD2-A1DF-38A41DACE2D5}" dt="2018-12-26T04:13:42.562" v="258" actId="1076"/>
          <ac:picMkLst>
            <pc:docMk/>
            <pc:sldMk cId="1371462138" sldId="256"/>
            <ac:picMk id="59" creationId="{DAE917CA-A589-43A4-B430-CCBB106F7109}"/>
          </ac:picMkLst>
        </pc:picChg>
        <pc:picChg chg="add del mod ord">
          <ac:chgData name="Yalım Demirkesen" userId="93c98fd26854a1fa" providerId="LiveId" clId="{BF94CF3A-1CCE-4DD2-A1DF-38A41DACE2D5}" dt="2018-12-26T03:50:05.718" v="201" actId="478"/>
          <ac:picMkLst>
            <pc:docMk/>
            <pc:sldMk cId="1371462138" sldId="256"/>
            <ac:picMk id="1026" creationId="{775C85B7-90F6-4B21-9E37-128E071E1A20}"/>
          </ac:picMkLst>
        </pc:picChg>
        <pc:picChg chg="add del mod">
          <ac:chgData name="Yalım Demirkesen" userId="93c98fd26854a1fa" providerId="LiveId" clId="{BF94CF3A-1CCE-4DD2-A1DF-38A41DACE2D5}" dt="2018-12-26T03:35:24.698" v="161" actId="478"/>
          <ac:picMkLst>
            <pc:docMk/>
            <pc:sldMk cId="1371462138" sldId="256"/>
            <ac:picMk id="1028" creationId="{BAEF4FB3-9267-41BF-9B7C-8564463E006A}"/>
          </ac:picMkLst>
        </pc:picChg>
        <pc:picChg chg="add del mod ord">
          <ac:chgData name="Yalım Demirkesen" userId="93c98fd26854a1fa" providerId="LiveId" clId="{BF94CF3A-1CCE-4DD2-A1DF-38A41DACE2D5}" dt="2018-12-26T03:50:03.805" v="200" actId="478"/>
          <ac:picMkLst>
            <pc:docMk/>
            <pc:sldMk cId="1371462138" sldId="256"/>
            <ac:picMk id="1032" creationId="{291BD769-FCE1-4576-8D32-99DAF85A2E7E}"/>
          </ac:picMkLst>
        </pc:picChg>
        <pc:cxnChg chg="add del">
          <ac:chgData name="Yalım Demirkesen" userId="93c98fd26854a1fa" providerId="LiveId" clId="{BF94CF3A-1CCE-4DD2-A1DF-38A41DACE2D5}" dt="2018-12-26T03:37:30.419" v="164" actId="26606"/>
          <ac:cxnSpMkLst>
            <pc:docMk/>
            <pc:sldMk cId="1371462138" sldId="256"/>
            <ac:cxnSpMk id="81" creationId="{C800968E-0A99-46C4-A9B2-6A63AC66F4B0}"/>
          </ac:cxnSpMkLst>
        </pc:cxnChg>
        <pc:cxnChg chg="add del">
          <ac:chgData name="Yalım Demirkesen" userId="93c98fd26854a1fa" providerId="LiveId" clId="{BF94CF3A-1CCE-4DD2-A1DF-38A41DACE2D5}" dt="2018-12-26T03:50:15.823" v="203" actId="26606"/>
          <ac:cxnSpMkLst>
            <pc:docMk/>
            <pc:sldMk cId="1371462138" sldId="256"/>
            <ac:cxnSpMk id="91" creationId="{45000665-DFC7-417E-8FD7-516A0F15C975}"/>
          </ac:cxnSpMkLst>
        </pc:cxnChg>
        <pc:cxnChg chg="add del">
          <ac:chgData name="Yalım Demirkesen" userId="93c98fd26854a1fa" providerId="LiveId" clId="{BF94CF3A-1CCE-4DD2-A1DF-38A41DACE2D5}" dt="2018-12-26T03:39:41.977" v="183" actId="26606"/>
          <ac:cxnSpMkLst>
            <pc:docMk/>
            <pc:sldMk cId="1371462138" sldId="256"/>
            <ac:cxnSpMk id="95" creationId="{3D83F26F-C55B-4A92-9AFF-4894D14E27C5}"/>
          </ac:cxnSpMkLst>
        </pc:cxnChg>
        <pc:cxnChg chg="add del">
          <ac:chgData name="Yalım Demirkesen" userId="93c98fd26854a1fa" providerId="LiveId" clId="{BF94CF3A-1CCE-4DD2-A1DF-38A41DACE2D5}" dt="2018-12-26T03:43:26.417" v="189" actId="26606"/>
          <ac:cxnSpMkLst>
            <pc:docMk/>
            <pc:sldMk cId="1371462138" sldId="256"/>
            <ac:cxnSpMk id="99" creationId="{7E7C77BC-7138-40B1-A15B-20F57A494629}"/>
          </ac:cxnSpMkLst>
        </pc:cxnChg>
        <pc:cxnChg chg="add del">
          <ac:chgData name="Yalım Demirkesen" userId="93c98fd26854a1fa" providerId="LiveId" clId="{BF94CF3A-1CCE-4DD2-A1DF-38A41DACE2D5}" dt="2018-12-26T04:12:12.651" v="252" actId="26606"/>
          <ac:cxnSpMkLst>
            <pc:docMk/>
            <pc:sldMk cId="1371462138" sldId="256"/>
            <ac:cxnSpMk id="101" creationId="{DC1572D0-F0FD-4D84-8F82-DC59140EB9BB}"/>
          </ac:cxnSpMkLst>
        </pc:cxnChg>
        <pc:cxnChg chg="add del">
          <ac:chgData name="Yalım Demirkesen" userId="93c98fd26854a1fa" providerId="LiveId" clId="{BF94CF3A-1CCE-4DD2-A1DF-38A41DACE2D5}" dt="2018-12-26T04:11:49.947" v="248" actId="26606"/>
          <ac:cxnSpMkLst>
            <pc:docMk/>
            <pc:sldMk cId="1371462138" sldId="256"/>
            <ac:cxnSpMk id="110" creationId="{EBAD6A72-88E8-42F7-88B9-CAF744536BE4}"/>
          </ac:cxnSpMkLst>
        </pc:cxnChg>
        <pc:cxnChg chg="add del">
          <ac:chgData name="Yalım Demirkesen" userId="93c98fd26854a1fa" providerId="LiveId" clId="{BF94CF3A-1CCE-4DD2-A1DF-38A41DACE2D5}" dt="2018-12-26T04:11:49.947" v="248" actId="26606"/>
          <ac:cxnSpMkLst>
            <pc:docMk/>
            <pc:sldMk cId="1371462138" sldId="256"/>
            <ac:cxnSpMk id="111" creationId="{C800968E-0A99-46C4-A9B2-6A63AC66F4B0}"/>
          </ac:cxnSpMkLst>
        </pc:cxnChg>
        <pc:cxnChg chg="add del">
          <ac:chgData name="Yalım Demirkesen" userId="93c98fd26854a1fa" providerId="LiveId" clId="{BF94CF3A-1CCE-4DD2-A1DF-38A41DACE2D5}" dt="2018-12-26T04:11:56.958" v="250" actId="26606"/>
          <ac:cxnSpMkLst>
            <pc:docMk/>
            <pc:sldMk cId="1371462138" sldId="256"/>
            <ac:cxnSpMk id="118" creationId="{4717401F-8127-4697-8085-3D6C69B5D25D}"/>
          </ac:cxnSpMkLst>
        </pc:cxnChg>
        <pc:cxnChg chg="add del">
          <ac:chgData name="Yalım Demirkesen" userId="93c98fd26854a1fa" providerId="LiveId" clId="{BF94CF3A-1CCE-4DD2-A1DF-38A41DACE2D5}" dt="2018-12-26T03:49:27.104" v="196" actId="26606"/>
          <ac:cxnSpMkLst>
            <pc:docMk/>
            <pc:sldMk cId="1371462138" sldId="256"/>
            <ac:cxnSpMk id="173" creationId="{4717401F-8127-4697-8085-3D6C69B5D25D}"/>
          </ac:cxnSpMkLst>
        </pc:cxnChg>
        <pc:cxnChg chg="add del">
          <ac:chgData name="Yalım Demirkesen" userId="93c98fd26854a1fa" providerId="LiveId" clId="{BF94CF3A-1CCE-4DD2-A1DF-38A41DACE2D5}" dt="2018-12-26T03:37:33.120" v="167" actId="26606"/>
          <ac:cxnSpMkLst>
            <pc:docMk/>
            <pc:sldMk cId="1371462138" sldId="256"/>
            <ac:cxnSpMk id="1033" creationId="{EBAD6A72-88E8-42F7-88B9-CAF744536BE4}"/>
          </ac:cxnSpMkLst>
        </pc:cxnChg>
        <pc:cxnChg chg="add del">
          <ac:chgData name="Yalım Demirkesen" userId="93c98fd26854a1fa" providerId="LiveId" clId="{BF94CF3A-1CCE-4DD2-A1DF-38A41DACE2D5}" dt="2018-12-26T03:37:33.120" v="167" actId="26606"/>
          <ac:cxnSpMkLst>
            <pc:docMk/>
            <pc:sldMk cId="1371462138" sldId="256"/>
            <ac:cxnSpMk id="1034" creationId="{C800968E-0A99-46C4-A9B2-6A63AC66F4B0}"/>
          </ac:cxnSpMkLst>
        </pc:cxnChg>
        <pc:cxnChg chg="add del">
          <ac:chgData name="Yalım Demirkesen" userId="93c98fd26854a1fa" providerId="LiveId" clId="{BF94CF3A-1CCE-4DD2-A1DF-38A41DACE2D5}" dt="2018-12-26T03:37:30.419" v="164" actId="26606"/>
          <ac:cxnSpMkLst>
            <pc:docMk/>
            <pc:sldMk cId="1371462138" sldId="256"/>
            <ac:cxnSpMk id="1036" creationId="{EBAD6A72-88E8-42F7-88B9-CAF744536BE4}"/>
          </ac:cxnSpMkLst>
        </pc:cxnChg>
        <pc:cxnChg chg="add del">
          <ac:chgData name="Yalım Demirkesen" userId="93c98fd26854a1fa" providerId="LiveId" clId="{BF94CF3A-1CCE-4DD2-A1DF-38A41DACE2D5}" dt="2018-12-26T03:39:41.987" v="184" actId="26606"/>
          <ac:cxnSpMkLst>
            <pc:docMk/>
            <pc:sldMk cId="1371462138" sldId="256"/>
            <ac:cxnSpMk id="1049" creationId="{EBAD6A72-88E8-42F7-88B9-CAF744536BE4}"/>
          </ac:cxnSpMkLst>
        </pc:cxnChg>
        <pc:cxnChg chg="add del">
          <ac:chgData name="Yalım Demirkesen" userId="93c98fd26854a1fa" providerId="LiveId" clId="{BF94CF3A-1CCE-4DD2-A1DF-38A41DACE2D5}" dt="2018-12-26T03:39:41.987" v="184" actId="26606"/>
          <ac:cxnSpMkLst>
            <pc:docMk/>
            <pc:sldMk cId="1371462138" sldId="256"/>
            <ac:cxnSpMk id="1050" creationId="{C800968E-0A99-46C4-A9B2-6A63AC66F4B0}"/>
          </ac:cxnSpMkLst>
        </pc:cxnChg>
        <pc:cxnChg chg="add del">
          <ac:chgData name="Yalım Demirkesen" userId="93c98fd26854a1fa" providerId="LiveId" clId="{BF94CF3A-1CCE-4DD2-A1DF-38A41DACE2D5}" dt="2018-12-26T03:43:26.417" v="189" actId="26606"/>
          <ac:cxnSpMkLst>
            <pc:docMk/>
            <pc:sldMk cId="1371462138" sldId="256"/>
            <ac:cxnSpMk id="1052" creationId="{DB146403-F3D6-484B-B2ED-97F9565D0370}"/>
          </ac:cxnSpMkLst>
        </pc:cxnChg>
      </pc:sldChg>
      <pc:sldChg chg="addSp delSp modSp add modAnim">
        <pc:chgData name="Yalım Demirkesen" userId="93c98fd26854a1fa" providerId="LiveId" clId="{BF94CF3A-1CCE-4DD2-A1DF-38A41DACE2D5}" dt="2018-12-26T03:30:47.270" v="49" actId="1035"/>
        <pc:sldMkLst>
          <pc:docMk/>
          <pc:sldMk cId="1229810162" sldId="258"/>
        </pc:sldMkLst>
        <pc:spChg chg="del">
          <ac:chgData name="Yalım Demirkesen" userId="93c98fd26854a1fa" providerId="LiveId" clId="{BF94CF3A-1CCE-4DD2-A1DF-38A41DACE2D5}" dt="2018-12-19T12:46:32.167" v="8"/>
          <ac:spMkLst>
            <pc:docMk/>
            <pc:sldMk cId="1229810162" sldId="258"/>
            <ac:spMk id="3" creationId="{AD996FA6-41B1-457B-8470-C9F44C310BF5}"/>
          </ac:spMkLst>
        </pc:spChg>
        <pc:picChg chg="add mod">
          <ac:chgData name="Yalım Demirkesen" userId="93c98fd26854a1fa" providerId="LiveId" clId="{BF94CF3A-1CCE-4DD2-A1DF-38A41DACE2D5}" dt="2018-12-26T03:30:47.270" v="49" actId="1035"/>
          <ac:picMkLst>
            <pc:docMk/>
            <pc:sldMk cId="1229810162" sldId="258"/>
            <ac:picMk id="4" creationId="{5ACA0021-D632-440B-8DC8-97CE31169CD4}"/>
          </ac:picMkLst>
        </pc:picChg>
      </pc:sldChg>
      <pc:sldChg chg="addSp delSp modSp add modAnim">
        <pc:chgData name="Yalım Demirkesen" userId="93c98fd26854a1fa" providerId="LiveId" clId="{BF94CF3A-1CCE-4DD2-A1DF-38A41DACE2D5}" dt="2018-12-26T03:24:56" v="22" actId="14100"/>
        <pc:sldMkLst>
          <pc:docMk/>
          <pc:sldMk cId="2519494495" sldId="259"/>
        </pc:sldMkLst>
        <pc:spChg chg="del">
          <ac:chgData name="Yalım Demirkesen" userId="93c98fd26854a1fa" providerId="LiveId" clId="{BF94CF3A-1CCE-4DD2-A1DF-38A41DACE2D5}" dt="2018-12-26T03:20:17.918" v="17"/>
          <ac:spMkLst>
            <pc:docMk/>
            <pc:sldMk cId="2519494495" sldId="259"/>
            <ac:spMk id="3" creationId="{3962B77B-BE95-449F-AC54-99DE18A792E7}"/>
          </ac:spMkLst>
        </pc:spChg>
        <pc:spChg chg="add del mod">
          <ac:chgData name="Yalım Demirkesen" userId="93c98fd26854a1fa" providerId="LiveId" clId="{BF94CF3A-1CCE-4DD2-A1DF-38A41DACE2D5}" dt="2018-12-26T03:23:32.844" v="19"/>
          <ac:spMkLst>
            <pc:docMk/>
            <pc:sldMk cId="2519494495" sldId="259"/>
            <ac:spMk id="6" creationId="{D6CF8850-FB0A-49ED-B8E6-43544C639CEF}"/>
          </ac:spMkLst>
        </pc:spChg>
        <pc:picChg chg="add del mod">
          <ac:chgData name="Yalım Demirkesen" userId="93c98fd26854a1fa" providerId="LiveId" clId="{BF94CF3A-1CCE-4DD2-A1DF-38A41DACE2D5}" dt="2018-12-26T03:23:16.394" v="18" actId="478"/>
          <ac:picMkLst>
            <pc:docMk/>
            <pc:sldMk cId="2519494495" sldId="259"/>
            <ac:picMk id="4" creationId="{73212605-0AA4-4D94-B72E-499D7DF4D84E}"/>
          </ac:picMkLst>
        </pc:picChg>
        <pc:picChg chg="add mod">
          <ac:chgData name="Yalım Demirkesen" userId="93c98fd26854a1fa" providerId="LiveId" clId="{BF94CF3A-1CCE-4DD2-A1DF-38A41DACE2D5}" dt="2018-12-26T03:24:56" v="22" actId="14100"/>
          <ac:picMkLst>
            <pc:docMk/>
            <pc:sldMk cId="2519494495" sldId="259"/>
            <ac:picMk id="7" creationId="{08D99399-2198-4968-B7D9-3225020BE3FD}"/>
          </ac:picMkLst>
        </pc:picChg>
      </pc:sldChg>
      <pc:sldChg chg="addSp delSp modSp add mod setBg setClrOvrMap delDesignElem">
        <pc:chgData name="Yalım Demirkesen" userId="93c98fd26854a1fa" providerId="LiveId" clId="{BF94CF3A-1CCE-4DD2-A1DF-38A41DACE2D5}" dt="2018-12-26T04:15:52.597" v="329" actId="1076"/>
        <pc:sldMkLst>
          <pc:docMk/>
          <pc:sldMk cId="1388873668" sldId="260"/>
        </pc:sldMkLst>
        <pc:spChg chg="mod">
          <ac:chgData name="Yalım Demirkesen" userId="93c98fd26854a1fa" providerId="LiveId" clId="{BF94CF3A-1CCE-4DD2-A1DF-38A41DACE2D5}" dt="2018-12-26T04:15:39.130" v="328" actId="14100"/>
          <ac:spMkLst>
            <pc:docMk/>
            <pc:sldMk cId="1388873668" sldId="260"/>
            <ac:spMk id="2" creationId="{890C3049-3A16-4AB0-818C-30E62E0BE1C7}"/>
          </ac:spMkLst>
        </pc:spChg>
        <pc:spChg chg="mod">
          <ac:chgData name="Yalım Demirkesen" userId="93c98fd26854a1fa" providerId="LiveId" clId="{BF94CF3A-1CCE-4DD2-A1DF-38A41DACE2D5}" dt="2018-12-26T04:15:52.597" v="329" actId="1076"/>
          <ac:spMkLst>
            <pc:docMk/>
            <pc:sldMk cId="1388873668" sldId="260"/>
            <ac:spMk id="3" creationId="{CC69838F-DFD2-4170-B0A6-C3837F417158}"/>
          </ac:spMkLst>
        </pc:spChg>
        <pc:spChg chg="add del">
          <ac:chgData name="Yalım Demirkesen" userId="93c98fd26854a1fa" providerId="LiveId" clId="{BF94CF3A-1CCE-4DD2-A1DF-38A41DACE2D5}" dt="2018-12-26T04:14:26.787" v="267" actId="26606"/>
          <ac:spMkLst>
            <pc:docMk/>
            <pc:sldMk cId="1388873668" sldId="260"/>
            <ac:spMk id="14" creationId="{66BCEC1B-9617-4EF1-9B03-4BD43D100B8A}"/>
          </ac:spMkLst>
        </pc:spChg>
        <pc:spChg chg="add del">
          <ac:chgData name="Yalım Demirkesen" userId="93c98fd26854a1fa" providerId="LiveId" clId="{BF94CF3A-1CCE-4DD2-A1DF-38A41DACE2D5}" dt="2018-12-26T04:14:26.787" v="267" actId="26606"/>
          <ac:spMkLst>
            <pc:docMk/>
            <pc:sldMk cId="1388873668" sldId="260"/>
            <ac:spMk id="16" creationId="{CCBFD80B-276C-4775-A363-20693A7CF95E}"/>
          </ac:spMkLst>
        </pc:spChg>
        <pc:spChg chg="add">
          <ac:chgData name="Yalım Demirkesen" userId="93c98fd26854a1fa" providerId="LiveId" clId="{BF94CF3A-1CCE-4DD2-A1DF-38A41DACE2D5}" dt="2018-12-26T04:14:26.798" v="268" actId="26606"/>
          <ac:spMkLst>
            <pc:docMk/>
            <pc:sldMk cId="1388873668" sldId="260"/>
            <ac:spMk id="18" creationId="{60B21A5C-062F-46C2-8389-53D40F46AA26}"/>
          </ac:spMkLst>
        </pc:spChg>
        <pc:spChg chg="add">
          <ac:chgData name="Yalım Demirkesen" userId="93c98fd26854a1fa" providerId="LiveId" clId="{BF94CF3A-1CCE-4DD2-A1DF-38A41DACE2D5}" dt="2018-12-26T04:14:26.798" v="268" actId="26606"/>
          <ac:spMkLst>
            <pc:docMk/>
            <pc:sldMk cId="1388873668" sldId="260"/>
            <ac:spMk id="19" creationId="{8A177BCC-4208-4795-8572-4D623BA1E2A0}"/>
          </ac:spMkLst>
        </pc:spChg>
        <pc:spChg chg="del">
          <ac:chgData name="Yalım Demirkesen" userId="93c98fd26854a1fa" providerId="LiveId" clId="{BF94CF3A-1CCE-4DD2-A1DF-38A41DACE2D5}" dt="2018-12-26T04:13:55.473" v="261"/>
          <ac:spMkLst>
            <pc:docMk/>
            <pc:sldMk cId="1388873668" sldId="260"/>
            <ac:spMk id="100" creationId="{3EDD119B-6BFA-4C3F-90CE-97DAFD604ECC}"/>
          </ac:spMkLst>
        </pc:spChg>
        <pc:picChg chg="add mod ord">
          <ac:chgData name="Yalım Demirkesen" userId="93c98fd26854a1fa" providerId="LiveId" clId="{BF94CF3A-1CCE-4DD2-A1DF-38A41DACE2D5}" dt="2018-12-26T04:14:26.798" v="268" actId="26606"/>
          <ac:picMkLst>
            <pc:docMk/>
            <pc:sldMk cId="1388873668" sldId="260"/>
            <ac:picMk id="8" creationId="{8EB45B01-AD7D-4904-BECC-A37013085AD7}"/>
          </ac:picMkLst>
        </pc:picChg>
        <pc:picChg chg="add mod ord">
          <ac:chgData name="Yalım Demirkesen" userId="93c98fd26854a1fa" providerId="LiveId" clId="{BF94CF3A-1CCE-4DD2-A1DF-38A41DACE2D5}" dt="2018-12-26T04:14:26.798" v="268" actId="26606"/>
          <ac:picMkLst>
            <pc:docMk/>
            <pc:sldMk cId="1388873668" sldId="260"/>
            <ac:picMk id="9" creationId="{6782B4F1-D24C-40A0-B62D-A9A3CDA964BE}"/>
          </ac:picMkLst>
        </pc:picChg>
        <pc:picChg chg="del">
          <ac:chgData name="Yalım Demirkesen" userId="93c98fd26854a1fa" providerId="LiveId" clId="{BF94CF3A-1CCE-4DD2-A1DF-38A41DACE2D5}" dt="2018-12-26T04:14:11.047" v="264"/>
          <ac:picMkLst>
            <pc:docMk/>
            <pc:sldMk cId="1388873668" sldId="260"/>
            <ac:picMk id="58" creationId="{2A786B05-E079-4DD7-9A72-DA44C820EACE}"/>
          </ac:picMkLst>
        </pc:picChg>
        <pc:picChg chg="del">
          <ac:chgData name="Yalım Demirkesen" userId="93c98fd26854a1fa" providerId="LiveId" clId="{BF94CF3A-1CCE-4DD2-A1DF-38A41DACE2D5}" dt="2018-12-26T04:14:06.118" v="262"/>
          <ac:picMkLst>
            <pc:docMk/>
            <pc:sldMk cId="1388873668" sldId="260"/>
            <ac:picMk id="59" creationId="{DAE917CA-A589-43A4-B430-CCBB106F7109}"/>
          </ac:picMkLst>
        </pc:picChg>
        <pc:cxnChg chg="del">
          <ac:chgData name="Yalım Demirkesen" userId="93c98fd26854a1fa" providerId="LiveId" clId="{BF94CF3A-1CCE-4DD2-A1DF-38A41DACE2D5}" dt="2018-12-26T04:13:55.473" v="261"/>
          <ac:cxnSpMkLst>
            <pc:docMk/>
            <pc:sldMk cId="1388873668" sldId="260"/>
            <ac:cxnSpMk id="101" creationId="{DC1572D0-F0FD-4D84-8F82-DC59140EB9BB}"/>
          </ac:cxnSpMkLst>
        </pc:cxnChg>
      </pc:sldChg>
      <pc:sldChg chg="addSp delSp modSp add del mod setBg">
        <pc:chgData name="Yalım Demirkesen" userId="93c98fd26854a1fa" providerId="LiveId" clId="{BF94CF3A-1CCE-4DD2-A1DF-38A41DACE2D5}" dt="2018-12-26T04:09:22.981" v="232" actId="2696"/>
        <pc:sldMkLst>
          <pc:docMk/>
          <pc:sldMk cId="3281243333" sldId="260"/>
        </pc:sldMkLst>
        <pc:spChg chg="del">
          <ac:chgData name="Yalım Demirkesen" userId="93c98fd26854a1fa" providerId="LiveId" clId="{BF94CF3A-1CCE-4DD2-A1DF-38A41DACE2D5}" dt="2018-12-26T04:06:32.930" v="214" actId="478"/>
          <ac:spMkLst>
            <pc:docMk/>
            <pc:sldMk cId="3281243333" sldId="260"/>
            <ac:spMk id="2" creationId="{95ECDCAC-B6B1-4778-9E39-225CC6641FAB}"/>
          </ac:spMkLst>
        </pc:spChg>
        <pc:spChg chg="del">
          <ac:chgData name="Yalım Demirkesen" userId="93c98fd26854a1fa" providerId="LiveId" clId="{BF94CF3A-1CCE-4DD2-A1DF-38A41DACE2D5}" dt="2018-12-26T04:06:30.345" v="213" actId="478"/>
          <ac:spMkLst>
            <pc:docMk/>
            <pc:sldMk cId="3281243333" sldId="260"/>
            <ac:spMk id="3" creationId="{C8002914-7DE6-4F27-B21E-752CB3F21A1D}"/>
          </ac:spMkLst>
        </pc:spChg>
        <pc:spChg chg="add del">
          <ac:chgData name="Yalım Demirkesen" userId="93c98fd26854a1fa" providerId="LiveId" clId="{BF94CF3A-1CCE-4DD2-A1DF-38A41DACE2D5}" dt="2018-12-26T04:06:50.106" v="218" actId="26606"/>
          <ac:spMkLst>
            <pc:docMk/>
            <pc:sldMk cId="3281243333" sldId="260"/>
            <ac:spMk id="73" creationId="{D99D2C73-08B0-4F6B-A8E9-4651E6BDBE48}"/>
          </ac:spMkLst>
        </pc:spChg>
        <pc:spChg chg="add del">
          <ac:chgData name="Yalım Demirkesen" userId="93c98fd26854a1fa" providerId="LiveId" clId="{BF94CF3A-1CCE-4DD2-A1DF-38A41DACE2D5}" dt="2018-12-26T04:06:50.106" v="218" actId="26606"/>
          <ac:spMkLst>
            <pc:docMk/>
            <pc:sldMk cId="3281243333" sldId="260"/>
            <ac:spMk id="75" creationId="{968DB88C-7EF2-487C-85D1-848F61F13E3F}"/>
          </ac:spMkLst>
        </pc:spChg>
        <pc:picChg chg="add mod ord">
          <ac:chgData name="Yalım Demirkesen" userId="93c98fd26854a1fa" providerId="LiveId" clId="{BF94CF3A-1CCE-4DD2-A1DF-38A41DACE2D5}" dt="2018-12-26T04:09:15.944" v="231" actId="26606"/>
          <ac:picMkLst>
            <pc:docMk/>
            <pc:sldMk cId="3281243333" sldId="260"/>
            <ac:picMk id="2050" creationId="{67FE5F8B-BBBE-4780-9C45-ABE6D8A0267C}"/>
          </ac:picMkLst>
        </pc:picChg>
        <pc:picChg chg="add del mod">
          <ac:chgData name="Yalım Demirkesen" userId="93c98fd26854a1fa" providerId="LiveId" clId="{BF94CF3A-1CCE-4DD2-A1DF-38A41DACE2D5}" dt="2018-12-26T04:07:22.838" v="220" actId="478"/>
          <ac:picMkLst>
            <pc:docMk/>
            <pc:sldMk cId="3281243333" sldId="260"/>
            <ac:picMk id="2052" creationId="{C2A7BF54-B572-4277-8089-71D3D7203D38}"/>
          </ac:picMkLst>
        </pc:picChg>
        <pc:picChg chg="add mod modCrop">
          <ac:chgData name="Yalım Demirkesen" userId="93c98fd26854a1fa" providerId="LiveId" clId="{BF94CF3A-1CCE-4DD2-A1DF-38A41DACE2D5}" dt="2018-12-26T04:09:15.944" v="231" actId="26606"/>
          <ac:picMkLst>
            <pc:docMk/>
            <pc:sldMk cId="3281243333" sldId="260"/>
            <ac:picMk id="2054" creationId="{30D68977-9B25-4A4A-BD12-874378353361}"/>
          </ac:picMkLst>
        </pc:picChg>
      </pc:sldChg>
      <pc:sldChg chg="addSp delSp modSp add mod setBg">
        <pc:chgData name="Yalım Demirkesen" userId="93c98fd26854a1fa" providerId="LiveId" clId="{BF94CF3A-1CCE-4DD2-A1DF-38A41DACE2D5}" dt="2018-12-26T04:53:52.037" v="945" actId="26606"/>
        <pc:sldMkLst>
          <pc:docMk/>
          <pc:sldMk cId="3989844227" sldId="261"/>
        </pc:sldMkLst>
        <pc:spChg chg="mod">
          <ac:chgData name="Yalım Demirkesen" userId="93c98fd26854a1fa" providerId="LiveId" clId="{BF94CF3A-1CCE-4DD2-A1DF-38A41DACE2D5}" dt="2018-12-26T04:53:52.037" v="945" actId="26606"/>
          <ac:spMkLst>
            <pc:docMk/>
            <pc:sldMk cId="3989844227" sldId="261"/>
            <ac:spMk id="2" creationId="{53F263EA-6715-4E8B-B27C-756B4373E23E}"/>
          </ac:spMkLst>
        </pc:spChg>
        <pc:spChg chg="del mod">
          <ac:chgData name="Yalım Demirkesen" userId="93c98fd26854a1fa" providerId="LiveId" clId="{BF94CF3A-1CCE-4DD2-A1DF-38A41DACE2D5}" dt="2018-12-26T04:22:45.775" v="577" actId="26606"/>
          <ac:spMkLst>
            <pc:docMk/>
            <pc:sldMk cId="3989844227" sldId="261"/>
            <ac:spMk id="3" creationId="{EEB2867C-8DFF-4980-8997-530549608374}"/>
          </ac:spMkLst>
        </pc:spChg>
        <pc:spChg chg="add del">
          <ac:chgData name="Yalım Demirkesen" userId="93c98fd26854a1fa" providerId="LiveId" clId="{BF94CF3A-1CCE-4DD2-A1DF-38A41DACE2D5}" dt="2018-12-26T04:22:45.713" v="576" actId="26606"/>
          <ac:spMkLst>
            <pc:docMk/>
            <pc:sldMk cId="3989844227" sldId="261"/>
            <ac:spMk id="10" creationId="{AFA67CD3-AB4E-4A7A-BEB8-53C445D8C44E}"/>
          </ac:spMkLst>
        </pc:spChg>
        <pc:spChg chg="add del">
          <ac:chgData name="Yalım Demirkesen" userId="93c98fd26854a1fa" providerId="LiveId" clId="{BF94CF3A-1CCE-4DD2-A1DF-38A41DACE2D5}" dt="2018-12-26T04:22:45.713" v="576" actId="26606"/>
          <ac:spMkLst>
            <pc:docMk/>
            <pc:sldMk cId="3989844227" sldId="261"/>
            <ac:spMk id="14" creationId="{339C8D78-A644-462F-B674-F440635E5353}"/>
          </ac:spMkLst>
        </pc:spChg>
        <pc:spChg chg="add del">
          <ac:chgData name="Yalım Demirkesen" userId="93c98fd26854a1fa" providerId="LiveId" clId="{BF94CF3A-1CCE-4DD2-A1DF-38A41DACE2D5}" dt="2018-12-26T04:53:52.037" v="945" actId="26606"/>
          <ac:spMkLst>
            <pc:docMk/>
            <pc:sldMk cId="3989844227" sldId="261"/>
            <ac:spMk id="16" creationId="{46C2E80F-49A6-4372-B103-219D417A55ED}"/>
          </ac:spMkLst>
        </pc:spChg>
        <pc:spChg chg="add del">
          <ac:chgData name="Yalım Demirkesen" userId="93c98fd26854a1fa" providerId="LiveId" clId="{BF94CF3A-1CCE-4DD2-A1DF-38A41DACE2D5}" dt="2018-12-26T04:53:51.993" v="944" actId="26606"/>
          <ac:spMkLst>
            <pc:docMk/>
            <pc:sldMk cId="3989844227" sldId="261"/>
            <ac:spMk id="18" creationId="{46C2E80F-49A6-4372-B103-219D417A55ED}"/>
          </ac:spMkLst>
        </pc:spChg>
        <pc:spChg chg="add">
          <ac:chgData name="Yalım Demirkesen" userId="93c98fd26854a1fa" providerId="LiveId" clId="{BF94CF3A-1CCE-4DD2-A1DF-38A41DACE2D5}" dt="2018-12-26T04:53:52.037" v="945" actId="26606"/>
          <ac:spMkLst>
            <pc:docMk/>
            <pc:sldMk cId="3989844227" sldId="261"/>
            <ac:spMk id="20" creationId="{42A5316D-ED2F-4F89-B4B4-8D9240B1A348}"/>
          </ac:spMkLst>
        </pc:spChg>
        <pc:spChg chg="add del">
          <ac:chgData name="Yalım Demirkesen" userId="93c98fd26854a1fa" providerId="LiveId" clId="{BF94CF3A-1CCE-4DD2-A1DF-38A41DACE2D5}" dt="2018-12-26T04:23:36.964" v="579" actId="26606"/>
          <ac:spMkLst>
            <pc:docMk/>
            <pc:sldMk cId="3989844227" sldId="261"/>
            <ac:spMk id="21" creationId="{42A5316D-ED2F-4F89-B4B4-8D9240B1A348}"/>
          </ac:spMkLst>
        </pc:spChg>
        <pc:spChg chg="add del">
          <ac:chgData name="Yalım Demirkesen" userId="93c98fd26854a1fa" providerId="LiveId" clId="{BF94CF3A-1CCE-4DD2-A1DF-38A41DACE2D5}" dt="2018-12-26T04:23:50.980" v="581" actId="26606"/>
          <ac:spMkLst>
            <pc:docMk/>
            <pc:sldMk cId="3989844227" sldId="261"/>
            <ac:spMk id="23" creationId="{8F1F5A56-E82B-4FD5-9025-B72896FFBB6D}"/>
          </ac:spMkLst>
        </pc:spChg>
        <pc:spChg chg="add del">
          <ac:chgData name="Yalım Demirkesen" userId="93c98fd26854a1fa" providerId="LiveId" clId="{BF94CF3A-1CCE-4DD2-A1DF-38A41DACE2D5}" dt="2018-12-26T04:23:50.980" v="581" actId="26606"/>
          <ac:spMkLst>
            <pc:docMk/>
            <pc:sldMk cId="3989844227" sldId="261"/>
            <ac:spMk id="24" creationId="{DB66F6E8-4D4A-4907-940A-774703A2D0FE}"/>
          </ac:spMkLst>
        </pc:spChg>
        <pc:spChg chg="add del">
          <ac:chgData name="Yalım Demirkesen" userId="93c98fd26854a1fa" providerId="LiveId" clId="{BF94CF3A-1CCE-4DD2-A1DF-38A41DACE2D5}" dt="2018-12-26T04:24:00.602" v="583" actId="26606"/>
          <ac:spMkLst>
            <pc:docMk/>
            <pc:sldMk cId="3989844227" sldId="261"/>
            <ac:spMk id="26" creationId="{42A5316D-ED2F-4F89-B4B4-8D9240B1A348}"/>
          </ac:spMkLst>
        </pc:spChg>
        <pc:spChg chg="add del">
          <ac:chgData name="Yalım Demirkesen" userId="93c98fd26854a1fa" providerId="LiveId" clId="{BF94CF3A-1CCE-4DD2-A1DF-38A41DACE2D5}" dt="2018-12-26T04:24:08.440" v="585" actId="26606"/>
          <ac:spMkLst>
            <pc:docMk/>
            <pc:sldMk cId="3989844227" sldId="261"/>
            <ac:spMk id="28" creationId="{E4505C23-674B-4195-81D6-0C127FEAE3F8}"/>
          </ac:spMkLst>
        </pc:spChg>
        <pc:spChg chg="add del">
          <ac:chgData name="Yalım Demirkesen" userId="93c98fd26854a1fa" providerId="LiveId" clId="{BF94CF3A-1CCE-4DD2-A1DF-38A41DACE2D5}" dt="2018-12-26T04:24:08.440" v="585" actId="26606"/>
          <ac:spMkLst>
            <pc:docMk/>
            <pc:sldMk cId="3989844227" sldId="261"/>
            <ac:spMk id="29" creationId="{65C9B8F0-FF66-4C15-BD05-E86B87331846}"/>
          </ac:spMkLst>
        </pc:spChg>
        <pc:spChg chg="add del">
          <ac:chgData name="Yalım Demirkesen" userId="93c98fd26854a1fa" providerId="LiveId" clId="{BF94CF3A-1CCE-4DD2-A1DF-38A41DACE2D5}" dt="2018-12-26T04:24:12.296" v="587" actId="26606"/>
          <ac:spMkLst>
            <pc:docMk/>
            <pc:sldMk cId="3989844227" sldId="261"/>
            <ac:spMk id="31" creationId="{46C2E80F-49A6-4372-B103-219D417A55ED}"/>
          </ac:spMkLst>
        </pc:spChg>
        <pc:graphicFrameChg chg="add mod modGraphic">
          <ac:chgData name="Yalım Demirkesen" userId="93c98fd26854a1fa" providerId="LiveId" clId="{BF94CF3A-1CCE-4DD2-A1DF-38A41DACE2D5}" dt="2018-12-26T04:53:52.037" v="945" actId="26606"/>
          <ac:graphicFrameMkLst>
            <pc:docMk/>
            <pc:sldMk cId="3989844227" sldId="261"/>
            <ac:graphicFrameMk id="5" creationId="{C5D1781C-B2FA-4F55-9ABA-EA0623535F93}"/>
          </ac:graphicFrameMkLst>
        </pc:graphicFrameChg>
        <pc:picChg chg="add del">
          <ac:chgData name="Yalım Demirkesen" userId="93c98fd26854a1fa" providerId="LiveId" clId="{BF94CF3A-1CCE-4DD2-A1DF-38A41DACE2D5}" dt="2018-12-26T04:22:45.713" v="576" actId="26606"/>
          <ac:picMkLst>
            <pc:docMk/>
            <pc:sldMk cId="3989844227" sldId="261"/>
            <ac:picMk id="7" creationId="{306FCEB6-E8B6-41DF-970A-2F3E3329E922}"/>
          </ac:picMkLst>
        </pc:picChg>
        <pc:picChg chg="add del">
          <ac:chgData name="Yalım Demirkesen" userId="93c98fd26854a1fa" providerId="LiveId" clId="{BF94CF3A-1CCE-4DD2-A1DF-38A41DACE2D5}" dt="2018-12-26T04:22:45.713" v="576" actId="26606"/>
          <ac:picMkLst>
            <pc:docMk/>
            <pc:sldMk cId="3989844227" sldId="261"/>
            <ac:picMk id="12" creationId="{07CF545F-9C2E-4446-97CD-AD92990C2B68}"/>
          </ac:picMkLst>
        </pc:picChg>
      </pc:sldChg>
      <pc:sldChg chg="addSp delSp modSp add mod setBg">
        <pc:chgData name="Yalım Demirkesen" userId="93c98fd26854a1fa" providerId="LiveId" clId="{BF94CF3A-1CCE-4DD2-A1DF-38A41DACE2D5}" dt="2018-12-26T04:29:00.385" v="602" actId="26606"/>
        <pc:sldMkLst>
          <pc:docMk/>
          <pc:sldMk cId="2798547485" sldId="262"/>
        </pc:sldMkLst>
        <pc:spChg chg="del">
          <ac:chgData name="Yalım Demirkesen" userId="93c98fd26854a1fa" providerId="LiveId" clId="{BF94CF3A-1CCE-4DD2-A1DF-38A41DACE2D5}" dt="2018-12-26T04:26:21.620" v="594" actId="478"/>
          <ac:spMkLst>
            <pc:docMk/>
            <pc:sldMk cId="2798547485" sldId="262"/>
            <ac:spMk id="2" creationId="{3E9A14AA-9506-497F-BAEF-F96E023ED207}"/>
          </ac:spMkLst>
        </pc:spChg>
        <pc:spChg chg="del">
          <ac:chgData name="Yalım Demirkesen" userId="93c98fd26854a1fa" providerId="LiveId" clId="{BF94CF3A-1CCE-4DD2-A1DF-38A41DACE2D5}" dt="2018-12-26T04:26:18.620" v="593" actId="478"/>
          <ac:spMkLst>
            <pc:docMk/>
            <pc:sldMk cId="2798547485" sldId="262"/>
            <ac:spMk id="3" creationId="{574D5DDE-8E82-4A0A-80CB-42568511E4C7}"/>
          </ac:spMkLst>
        </pc:spChg>
        <pc:spChg chg="add del">
          <ac:chgData name="Yalım Demirkesen" userId="93c98fd26854a1fa" providerId="LiveId" clId="{BF94CF3A-1CCE-4DD2-A1DF-38A41DACE2D5}" dt="2018-12-26T04:29:00.385" v="602" actId="26606"/>
          <ac:spMkLst>
            <pc:docMk/>
            <pc:sldMk cId="2798547485" sldId="262"/>
            <ac:spMk id="10" creationId="{2F19B711-C590-44D1-9AA8-9F143B0ED58A}"/>
          </ac:spMkLst>
        </pc:spChg>
        <pc:spChg chg="add del">
          <ac:chgData name="Yalım Demirkesen" userId="93c98fd26854a1fa" providerId="LiveId" clId="{BF94CF3A-1CCE-4DD2-A1DF-38A41DACE2D5}" dt="2018-12-26T04:29:00.385" v="602" actId="26606"/>
          <ac:spMkLst>
            <pc:docMk/>
            <pc:sldMk cId="2798547485" sldId="262"/>
            <ac:spMk id="12" creationId="{C0C79CF2-6A1C-4636-84CE-ABB2BE191D23}"/>
          </ac:spMkLst>
        </pc:spChg>
        <pc:spChg chg="add del">
          <ac:chgData name="Yalım Demirkesen" userId="93c98fd26854a1fa" providerId="LiveId" clId="{BF94CF3A-1CCE-4DD2-A1DF-38A41DACE2D5}" dt="2018-12-26T04:29:00.385" v="602" actId="26606"/>
          <ac:spMkLst>
            <pc:docMk/>
            <pc:sldMk cId="2798547485" sldId="262"/>
            <ac:spMk id="14" creationId="{7A5D17DF-AD65-402C-A95C-F13C770C9FCD}"/>
          </ac:spMkLst>
        </pc:spChg>
        <pc:spChg chg="add del">
          <ac:chgData name="Yalım Demirkesen" userId="93c98fd26854a1fa" providerId="LiveId" clId="{BF94CF3A-1CCE-4DD2-A1DF-38A41DACE2D5}" dt="2018-12-26T04:29:00.378" v="601" actId="26606"/>
          <ac:spMkLst>
            <pc:docMk/>
            <pc:sldMk cId="2798547485" sldId="262"/>
            <ac:spMk id="19" creationId="{D99D2C73-08B0-4F6B-A8E9-4651E6BDBE48}"/>
          </ac:spMkLst>
        </pc:spChg>
        <pc:spChg chg="add del">
          <ac:chgData name="Yalım Demirkesen" userId="93c98fd26854a1fa" providerId="LiveId" clId="{BF94CF3A-1CCE-4DD2-A1DF-38A41DACE2D5}" dt="2018-12-26T04:29:00.378" v="601" actId="26606"/>
          <ac:spMkLst>
            <pc:docMk/>
            <pc:sldMk cId="2798547485" sldId="262"/>
            <ac:spMk id="21" creationId="{968DB88C-7EF2-487C-85D1-848F61F13E3F}"/>
          </ac:spMkLst>
        </pc:spChg>
        <pc:spChg chg="add">
          <ac:chgData name="Yalım Demirkesen" userId="93c98fd26854a1fa" providerId="LiveId" clId="{BF94CF3A-1CCE-4DD2-A1DF-38A41DACE2D5}" dt="2018-12-26T04:29:00.385" v="602" actId="26606"/>
          <ac:spMkLst>
            <pc:docMk/>
            <pc:sldMk cId="2798547485" sldId="262"/>
            <ac:spMk id="23" creationId="{9E90EB45-EEE9-4563-8179-65EF62AE0978}"/>
          </ac:spMkLst>
        </pc:spChg>
        <pc:spChg chg="add">
          <ac:chgData name="Yalım Demirkesen" userId="93c98fd26854a1fa" providerId="LiveId" clId="{BF94CF3A-1CCE-4DD2-A1DF-38A41DACE2D5}" dt="2018-12-26T04:29:00.385" v="602" actId="26606"/>
          <ac:spMkLst>
            <pc:docMk/>
            <pc:sldMk cId="2798547485" sldId="262"/>
            <ac:spMk id="24" creationId="{23D0EF74-AD1E-4FD9-914D-8EC9058EBBA3}"/>
          </ac:spMkLst>
        </pc:spChg>
        <pc:picChg chg="add del mod">
          <ac:chgData name="Yalım Demirkesen" userId="93c98fd26854a1fa" providerId="LiveId" clId="{BF94CF3A-1CCE-4DD2-A1DF-38A41DACE2D5}" dt="2018-12-26T04:28:39.557" v="598" actId="478"/>
          <ac:picMkLst>
            <pc:docMk/>
            <pc:sldMk cId="2798547485" sldId="262"/>
            <ac:picMk id="4" creationId="{877E4FEA-A775-4BD6-9AF8-6CFECFA5FE76}"/>
          </ac:picMkLst>
        </pc:picChg>
        <pc:picChg chg="add del mod">
          <ac:chgData name="Yalım Demirkesen" userId="93c98fd26854a1fa" providerId="LiveId" clId="{BF94CF3A-1CCE-4DD2-A1DF-38A41DACE2D5}" dt="2018-12-26T04:27:56.404" v="596" actId="478"/>
          <ac:picMkLst>
            <pc:docMk/>
            <pc:sldMk cId="2798547485" sldId="262"/>
            <ac:picMk id="5" creationId="{6E8646CF-BA59-4397-8B43-2FFEF677423C}"/>
          </ac:picMkLst>
        </pc:picChg>
        <pc:picChg chg="add mod ord">
          <ac:chgData name="Yalım Demirkesen" userId="93c98fd26854a1fa" providerId="LiveId" clId="{BF94CF3A-1CCE-4DD2-A1DF-38A41DACE2D5}" dt="2018-12-26T04:29:00.385" v="602" actId="26606"/>
          <ac:picMkLst>
            <pc:docMk/>
            <pc:sldMk cId="2798547485" sldId="262"/>
            <ac:picMk id="6" creationId="{D70DAE93-ED3D-4337-BBFF-B7FCB66001AD}"/>
          </ac:picMkLst>
        </pc:picChg>
        <pc:picChg chg="add mod">
          <ac:chgData name="Yalım Demirkesen" userId="93c98fd26854a1fa" providerId="LiveId" clId="{BF94CF3A-1CCE-4DD2-A1DF-38A41DACE2D5}" dt="2018-12-26T04:29:00.385" v="602" actId="26606"/>
          <ac:picMkLst>
            <pc:docMk/>
            <pc:sldMk cId="2798547485" sldId="262"/>
            <ac:picMk id="7" creationId="{A56A9AEA-7CC3-4E2E-A953-31F657F3290A}"/>
          </ac:picMkLst>
        </pc:picChg>
      </pc:sldChg>
      <pc:sldChg chg="addSp delSp modSp add mod setBg setClrOvrMap">
        <pc:chgData name="Yalım Demirkesen" userId="93c98fd26854a1fa" providerId="LiveId" clId="{BF94CF3A-1CCE-4DD2-A1DF-38A41DACE2D5}" dt="2018-12-26T05:10:10.367" v="1168" actId="26606"/>
        <pc:sldMkLst>
          <pc:docMk/>
          <pc:sldMk cId="3159701386" sldId="263"/>
        </pc:sldMkLst>
        <pc:spChg chg="mod">
          <ac:chgData name="Yalım Demirkesen" userId="93c98fd26854a1fa" providerId="LiveId" clId="{BF94CF3A-1CCE-4DD2-A1DF-38A41DACE2D5}" dt="2018-12-26T05:10:10.367" v="1168" actId="26606"/>
          <ac:spMkLst>
            <pc:docMk/>
            <pc:sldMk cId="3159701386" sldId="263"/>
            <ac:spMk id="2" creationId="{CFAFF07B-EF95-4905-8076-81A3155DFDAC}"/>
          </ac:spMkLst>
        </pc:spChg>
        <pc:spChg chg="add del mod">
          <ac:chgData name="Yalım Demirkesen" userId="93c98fd26854a1fa" providerId="LiveId" clId="{BF94CF3A-1CCE-4DD2-A1DF-38A41DACE2D5}" dt="2018-12-26T04:36:32.204" v="846" actId="26606"/>
          <ac:spMkLst>
            <pc:docMk/>
            <pc:sldMk cId="3159701386" sldId="263"/>
            <ac:spMk id="3" creationId="{3E5AD243-F864-44B3-B69C-5CF9D9714A7B}"/>
          </ac:spMkLst>
        </pc:spChg>
        <pc:spChg chg="add del">
          <ac:chgData name="Yalım Demirkesen" userId="93c98fd26854a1fa" providerId="LiveId" clId="{BF94CF3A-1CCE-4DD2-A1DF-38A41DACE2D5}" dt="2018-12-26T04:35:23.723" v="832" actId="26606"/>
          <ac:spMkLst>
            <pc:docMk/>
            <pc:sldMk cId="3159701386" sldId="263"/>
            <ac:spMk id="6" creationId="{42285737-90EE-47DC-AC80-8AE156B11969}"/>
          </ac:spMkLst>
        </pc:spChg>
        <pc:spChg chg="add del">
          <ac:chgData name="Yalım Demirkesen" userId="93c98fd26854a1fa" providerId="LiveId" clId="{BF94CF3A-1CCE-4DD2-A1DF-38A41DACE2D5}" dt="2018-12-26T04:33:23.487" v="802" actId="26606"/>
          <ac:spMkLst>
            <pc:docMk/>
            <pc:sldMk cId="3159701386" sldId="263"/>
            <ac:spMk id="8" creationId="{834FB369-96CE-44F3-A712-25823735AD08}"/>
          </ac:spMkLst>
        </pc:spChg>
        <pc:spChg chg="add del">
          <ac:chgData name="Yalım Demirkesen" userId="93c98fd26854a1fa" providerId="LiveId" clId="{BF94CF3A-1CCE-4DD2-A1DF-38A41DACE2D5}" dt="2018-12-26T04:33:24.829" v="804" actId="26606"/>
          <ac:spMkLst>
            <pc:docMk/>
            <pc:sldMk cId="3159701386" sldId="263"/>
            <ac:spMk id="10" creationId="{42285737-90EE-47DC-AC80-8AE156B11969}"/>
          </ac:spMkLst>
        </pc:spChg>
        <pc:spChg chg="add del">
          <ac:chgData name="Yalım Demirkesen" userId="93c98fd26854a1fa" providerId="LiveId" clId="{BF94CF3A-1CCE-4DD2-A1DF-38A41DACE2D5}" dt="2018-12-26T04:33:26.369" v="806" actId="26606"/>
          <ac:spMkLst>
            <pc:docMk/>
            <pc:sldMk cId="3159701386" sldId="263"/>
            <ac:spMk id="14" creationId="{339C8D78-A644-462F-B674-F440635E5353}"/>
          </ac:spMkLst>
        </pc:spChg>
        <pc:spChg chg="add del">
          <ac:chgData name="Yalım Demirkesen" userId="93c98fd26854a1fa" providerId="LiveId" clId="{BF94CF3A-1CCE-4DD2-A1DF-38A41DACE2D5}" dt="2018-12-26T04:36:29.009" v="843" actId="26606"/>
          <ac:spMkLst>
            <pc:docMk/>
            <pc:sldMk cId="3159701386" sldId="263"/>
            <ac:spMk id="17" creationId="{A5711A0E-A428-4ED1-96CB-33D69FD842E4}"/>
          </ac:spMkLst>
        </pc:spChg>
        <pc:spChg chg="add del">
          <ac:chgData name="Yalım Demirkesen" userId="93c98fd26854a1fa" providerId="LiveId" clId="{BF94CF3A-1CCE-4DD2-A1DF-38A41DACE2D5}" dt="2018-12-26T04:33:26.369" v="806" actId="26606"/>
          <ac:spMkLst>
            <pc:docMk/>
            <pc:sldMk cId="3159701386" sldId="263"/>
            <ac:spMk id="20" creationId="{AFA67CD3-AB4E-4A7A-BEB8-53C445D8C44E}"/>
          </ac:spMkLst>
        </pc:spChg>
        <pc:spChg chg="add del">
          <ac:chgData name="Yalım Demirkesen" userId="93c98fd26854a1fa" providerId="LiveId" clId="{BF94CF3A-1CCE-4DD2-A1DF-38A41DACE2D5}" dt="2018-12-26T04:33:26.369" v="806" actId="26606"/>
          <ac:spMkLst>
            <pc:docMk/>
            <pc:sldMk cId="3159701386" sldId="263"/>
            <ac:spMk id="22" creationId="{3E5AD243-F864-44B3-B69C-5CF9D9714A7B}"/>
          </ac:spMkLst>
        </pc:spChg>
        <pc:spChg chg="add del">
          <ac:chgData name="Yalım Demirkesen" userId="93c98fd26854a1fa" providerId="LiveId" clId="{BF94CF3A-1CCE-4DD2-A1DF-38A41DACE2D5}" dt="2018-12-26T04:35:29.889" v="834" actId="26606"/>
          <ac:spMkLst>
            <pc:docMk/>
            <pc:sldMk cId="3159701386" sldId="263"/>
            <ac:spMk id="23" creationId="{8D70B121-56F4-4848-B38B-182089D909FA}"/>
          </ac:spMkLst>
        </pc:spChg>
        <pc:spChg chg="add del">
          <ac:chgData name="Yalım Demirkesen" userId="93c98fd26854a1fa" providerId="LiveId" clId="{BF94CF3A-1CCE-4DD2-A1DF-38A41DACE2D5}" dt="2018-12-26T04:33:30.326" v="808" actId="26606"/>
          <ac:spMkLst>
            <pc:docMk/>
            <pc:sldMk cId="3159701386" sldId="263"/>
            <ac:spMk id="24" creationId="{EA67B5B4-3A24-436E-B663-1B2EBFF8A0CD}"/>
          </ac:spMkLst>
        </pc:spChg>
        <pc:spChg chg="add del">
          <ac:chgData name="Yalım Demirkesen" userId="93c98fd26854a1fa" providerId="LiveId" clId="{BF94CF3A-1CCE-4DD2-A1DF-38A41DACE2D5}" dt="2018-12-26T04:33:30.326" v="808" actId="26606"/>
          <ac:spMkLst>
            <pc:docMk/>
            <pc:sldMk cId="3159701386" sldId="263"/>
            <ac:spMk id="25" creationId="{987FDF89-C993-41F4-A1B8-DBAFF16008A9}"/>
          </ac:spMkLst>
        </pc:spChg>
        <pc:spChg chg="add del">
          <ac:chgData name="Yalım Demirkesen" userId="93c98fd26854a1fa" providerId="LiveId" clId="{BF94CF3A-1CCE-4DD2-A1DF-38A41DACE2D5}" dt="2018-12-26T04:33:30.326" v="808" actId="26606"/>
          <ac:spMkLst>
            <pc:docMk/>
            <pc:sldMk cId="3159701386" sldId="263"/>
            <ac:spMk id="26" creationId="{64E585EA-75FD-4025-8270-F66A58A15CDA}"/>
          </ac:spMkLst>
        </pc:spChg>
        <pc:spChg chg="add del">
          <ac:chgData name="Yalım Demirkesen" userId="93c98fd26854a1fa" providerId="LiveId" clId="{BF94CF3A-1CCE-4DD2-A1DF-38A41DACE2D5}" dt="2018-12-26T04:33:30.326" v="808" actId="26606"/>
          <ac:spMkLst>
            <pc:docMk/>
            <pc:sldMk cId="3159701386" sldId="263"/>
            <ac:spMk id="27" creationId="{3E5AD243-F864-44B3-B69C-5CF9D9714A7B}"/>
          </ac:spMkLst>
        </pc:spChg>
        <pc:spChg chg="add del">
          <ac:chgData name="Yalım Demirkesen" userId="93c98fd26854a1fa" providerId="LiveId" clId="{BF94CF3A-1CCE-4DD2-A1DF-38A41DACE2D5}" dt="2018-12-26T04:33:33.955" v="810" actId="26606"/>
          <ac:spMkLst>
            <pc:docMk/>
            <pc:sldMk cId="3159701386" sldId="263"/>
            <ac:spMk id="29" creationId="{48A740BC-A0AA-45E0-B899-2AE9C6FE11CA}"/>
          </ac:spMkLst>
        </pc:spChg>
        <pc:spChg chg="add del">
          <ac:chgData name="Yalım Demirkesen" userId="93c98fd26854a1fa" providerId="LiveId" clId="{BF94CF3A-1CCE-4DD2-A1DF-38A41DACE2D5}" dt="2018-12-26T04:33:33.955" v="810" actId="26606"/>
          <ac:spMkLst>
            <pc:docMk/>
            <pc:sldMk cId="3159701386" sldId="263"/>
            <ac:spMk id="31" creationId="{3E5AD243-F864-44B3-B69C-5CF9D9714A7B}"/>
          </ac:spMkLst>
        </pc:spChg>
        <pc:spChg chg="add del">
          <ac:chgData name="Yalım Demirkesen" userId="93c98fd26854a1fa" providerId="LiveId" clId="{BF94CF3A-1CCE-4DD2-A1DF-38A41DACE2D5}" dt="2018-12-26T04:35:29.889" v="834" actId="26606"/>
          <ac:spMkLst>
            <pc:docMk/>
            <pc:sldMk cId="3159701386" sldId="263"/>
            <ac:spMk id="32" creationId="{3E5AD243-F864-44B3-B69C-5CF9D9714A7B}"/>
          </ac:spMkLst>
        </pc:spChg>
        <pc:spChg chg="add del">
          <ac:chgData name="Yalım Demirkesen" userId="93c98fd26854a1fa" providerId="LiveId" clId="{BF94CF3A-1CCE-4DD2-A1DF-38A41DACE2D5}" dt="2018-12-26T04:33:39.281" v="812" actId="26606"/>
          <ac:spMkLst>
            <pc:docMk/>
            <pc:sldMk cId="3159701386" sldId="263"/>
            <ac:spMk id="33" creationId="{E0D60ECE-8986-45DC-B7FE-EC7699B466B8}"/>
          </ac:spMkLst>
        </pc:spChg>
        <pc:spChg chg="add del">
          <ac:chgData name="Yalım Demirkesen" userId="93c98fd26854a1fa" providerId="LiveId" clId="{BF94CF3A-1CCE-4DD2-A1DF-38A41DACE2D5}" dt="2018-12-26T04:33:39.281" v="812" actId="26606"/>
          <ac:spMkLst>
            <pc:docMk/>
            <pc:sldMk cId="3159701386" sldId="263"/>
            <ac:spMk id="34" creationId="{96964194-5878-40D2-8EC0-DDC58387FA56}"/>
          </ac:spMkLst>
        </pc:spChg>
        <pc:spChg chg="add del">
          <ac:chgData name="Yalım Demirkesen" userId="93c98fd26854a1fa" providerId="LiveId" clId="{BF94CF3A-1CCE-4DD2-A1DF-38A41DACE2D5}" dt="2018-12-26T04:33:39.281" v="812" actId="26606"/>
          <ac:spMkLst>
            <pc:docMk/>
            <pc:sldMk cId="3159701386" sldId="263"/>
            <ac:spMk id="36" creationId="{3E5AD243-F864-44B3-B69C-5CF9D9714A7B}"/>
          </ac:spMkLst>
        </pc:spChg>
        <pc:spChg chg="add del">
          <ac:chgData name="Yalım Demirkesen" userId="93c98fd26854a1fa" providerId="LiveId" clId="{BF94CF3A-1CCE-4DD2-A1DF-38A41DACE2D5}" dt="2018-12-26T04:36:32.193" v="845" actId="26606"/>
          <ac:spMkLst>
            <pc:docMk/>
            <pc:sldMk cId="3159701386" sldId="263"/>
            <ac:spMk id="37" creationId="{3B854194-185D-494D-905C-7C7CB2E30F6E}"/>
          </ac:spMkLst>
        </pc:spChg>
        <pc:spChg chg="add del">
          <ac:chgData name="Yalım Demirkesen" userId="93c98fd26854a1fa" providerId="LiveId" clId="{BF94CF3A-1CCE-4DD2-A1DF-38A41DACE2D5}" dt="2018-12-26T04:33:40.658" v="814" actId="26606"/>
          <ac:spMkLst>
            <pc:docMk/>
            <pc:sldMk cId="3159701386" sldId="263"/>
            <ac:spMk id="38" creationId="{3B854194-185D-494D-905C-7C7CB2E30F6E}"/>
          </ac:spMkLst>
        </pc:spChg>
        <pc:spChg chg="add del">
          <ac:chgData name="Yalım Demirkesen" userId="93c98fd26854a1fa" providerId="LiveId" clId="{BF94CF3A-1CCE-4DD2-A1DF-38A41DACE2D5}" dt="2018-12-26T04:33:40.658" v="814" actId="26606"/>
          <ac:spMkLst>
            <pc:docMk/>
            <pc:sldMk cId="3159701386" sldId="263"/>
            <ac:spMk id="39" creationId="{B4F5FA0D-0104-4987-8241-EFF7C85B88DE}"/>
          </ac:spMkLst>
        </pc:spChg>
        <pc:spChg chg="add del">
          <ac:chgData name="Yalım Demirkesen" userId="93c98fd26854a1fa" providerId="LiveId" clId="{BF94CF3A-1CCE-4DD2-A1DF-38A41DACE2D5}" dt="2018-12-26T04:33:40.658" v="814" actId="26606"/>
          <ac:spMkLst>
            <pc:docMk/>
            <pc:sldMk cId="3159701386" sldId="263"/>
            <ac:spMk id="41" creationId="{3E5AD243-F864-44B3-B69C-5CF9D9714A7B}"/>
          </ac:spMkLst>
        </pc:spChg>
        <pc:spChg chg="add del">
          <ac:chgData name="Yalım Demirkesen" userId="93c98fd26854a1fa" providerId="LiveId" clId="{BF94CF3A-1CCE-4DD2-A1DF-38A41DACE2D5}" dt="2018-12-26T04:36:32.193" v="845" actId="26606"/>
          <ac:spMkLst>
            <pc:docMk/>
            <pc:sldMk cId="3159701386" sldId="263"/>
            <ac:spMk id="42" creationId="{B4F5FA0D-0104-4987-8241-EFF7C85B88DE}"/>
          </ac:spMkLst>
        </pc:spChg>
        <pc:spChg chg="add del">
          <ac:chgData name="Yalım Demirkesen" userId="93c98fd26854a1fa" providerId="LiveId" clId="{BF94CF3A-1CCE-4DD2-A1DF-38A41DACE2D5}" dt="2018-12-26T04:33:45.812" v="816" actId="26606"/>
          <ac:spMkLst>
            <pc:docMk/>
            <pc:sldMk cId="3159701386" sldId="263"/>
            <ac:spMk id="43" creationId="{E0D60ECE-8986-45DC-B7FE-EC7699B466B8}"/>
          </ac:spMkLst>
        </pc:spChg>
        <pc:spChg chg="add del">
          <ac:chgData name="Yalım Demirkesen" userId="93c98fd26854a1fa" providerId="LiveId" clId="{BF94CF3A-1CCE-4DD2-A1DF-38A41DACE2D5}" dt="2018-12-26T04:33:45.812" v="816" actId="26606"/>
          <ac:spMkLst>
            <pc:docMk/>
            <pc:sldMk cId="3159701386" sldId="263"/>
            <ac:spMk id="44" creationId="{96964194-5878-40D2-8EC0-DDC58387FA56}"/>
          </ac:spMkLst>
        </pc:spChg>
        <pc:spChg chg="add del">
          <ac:chgData name="Yalım Demirkesen" userId="93c98fd26854a1fa" providerId="LiveId" clId="{BF94CF3A-1CCE-4DD2-A1DF-38A41DACE2D5}" dt="2018-12-26T04:33:45.812" v="816" actId="26606"/>
          <ac:spMkLst>
            <pc:docMk/>
            <pc:sldMk cId="3159701386" sldId="263"/>
            <ac:spMk id="46" creationId="{3E5AD243-F864-44B3-B69C-5CF9D9714A7B}"/>
          </ac:spMkLst>
        </pc:spChg>
        <pc:spChg chg="add del">
          <ac:chgData name="Yalım Demirkesen" userId="93c98fd26854a1fa" providerId="LiveId" clId="{BF94CF3A-1CCE-4DD2-A1DF-38A41DACE2D5}" dt="2018-12-26T04:33:50.110" v="818" actId="26606"/>
          <ac:spMkLst>
            <pc:docMk/>
            <pc:sldMk cId="3159701386" sldId="263"/>
            <ac:spMk id="48" creationId="{42285737-90EE-47DC-AC80-8AE156B11969}"/>
          </ac:spMkLst>
        </pc:spChg>
        <pc:spChg chg="add del">
          <ac:chgData name="Yalım Demirkesen" userId="93c98fd26854a1fa" providerId="LiveId" clId="{BF94CF3A-1CCE-4DD2-A1DF-38A41DACE2D5}" dt="2018-12-26T04:36:32.193" v="845" actId="26606"/>
          <ac:spMkLst>
            <pc:docMk/>
            <pc:sldMk cId="3159701386" sldId="263"/>
            <ac:spMk id="50" creationId="{3E5AD243-F864-44B3-B69C-5CF9D9714A7B}"/>
          </ac:spMkLst>
        </pc:spChg>
        <pc:spChg chg="add del">
          <ac:chgData name="Yalım Demirkesen" userId="93c98fd26854a1fa" providerId="LiveId" clId="{BF94CF3A-1CCE-4DD2-A1DF-38A41DACE2D5}" dt="2018-12-26T04:50:47.030" v="890" actId="26606"/>
          <ac:spMkLst>
            <pc:docMk/>
            <pc:sldMk cId="3159701386" sldId="263"/>
            <ac:spMk id="52" creationId="{8D70B121-56F4-4848-B38B-182089D909FA}"/>
          </ac:spMkLst>
        </pc:spChg>
        <pc:spChg chg="add del">
          <ac:chgData name="Yalım Demirkesen" userId="93c98fd26854a1fa" providerId="LiveId" clId="{BF94CF3A-1CCE-4DD2-A1DF-38A41DACE2D5}" dt="2018-12-26T04:33:51.081" v="820" actId="26606"/>
          <ac:spMkLst>
            <pc:docMk/>
            <pc:sldMk cId="3159701386" sldId="263"/>
            <ac:spMk id="53" creationId="{AFA67CD3-AB4E-4A7A-BEB8-53C445D8C44E}"/>
          </ac:spMkLst>
        </pc:spChg>
        <pc:spChg chg="add del">
          <ac:chgData name="Yalım Demirkesen" userId="93c98fd26854a1fa" providerId="LiveId" clId="{BF94CF3A-1CCE-4DD2-A1DF-38A41DACE2D5}" dt="2018-12-26T04:33:51.081" v="820" actId="26606"/>
          <ac:spMkLst>
            <pc:docMk/>
            <pc:sldMk cId="3159701386" sldId="263"/>
            <ac:spMk id="55" creationId="{339C8D78-A644-462F-B674-F440635E5353}"/>
          </ac:spMkLst>
        </pc:spChg>
        <pc:spChg chg="add del">
          <ac:chgData name="Yalım Demirkesen" userId="93c98fd26854a1fa" providerId="LiveId" clId="{BF94CF3A-1CCE-4DD2-A1DF-38A41DACE2D5}" dt="2018-12-26T04:33:51.081" v="820" actId="26606"/>
          <ac:spMkLst>
            <pc:docMk/>
            <pc:sldMk cId="3159701386" sldId="263"/>
            <ac:spMk id="57" creationId="{3E5AD243-F864-44B3-B69C-5CF9D9714A7B}"/>
          </ac:spMkLst>
        </pc:spChg>
        <pc:spChg chg="add del">
          <ac:chgData name="Yalım Demirkesen" userId="93c98fd26854a1fa" providerId="LiveId" clId="{BF94CF3A-1CCE-4DD2-A1DF-38A41DACE2D5}" dt="2018-12-26T04:34:16.565" v="822" actId="26606"/>
          <ac:spMkLst>
            <pc:docMk/>
            <pc:sldMk cId="3159701386" sldId="263"/>
            <ac:spMk id="59" creationId="{EA67B5B4-3A24-436E-B663-1B2EBFF8A0CD}"/>
          </ac:spMkLst>
        </pc:spChg>
        <pc:spChg chg="add del">
          <ac:chgData name="Yalım Demirkesen" userId="93c98fd26854a1fa" providerId="LiveId" clId="{BF94CF3A-1CCE-4DD2-A1DF-38A41DACE2D5}" dt="2018-12-26T04:34:16.565" v="822" actId="26606"/>
          <ac:spMkLst>
            <pc:docMk/>
            <pc:sldMk cId="3159701386" sldId="263"/>
            <ac:spMk id="60" creationId="{987FDF89-C993-41F4-A1B8-DBAFF16008A9}"/>
          </ac:spMkLst>
        </pc:spChg>
        <pc:spChg chg="add del">
          <ac:chgData name="Yalım Demirkesen" userId="93c98fd26854a1fa" providerId="LiveId" clId="{BF94CF3A-1CCE-4DD2-A1DF-38A41DACE2D5}" dt="2018-12-26T04:34:16.565" v="822" actId="26606"/>
          <ac:spMkLst>
            <pc:docMk/>
            <pc:sldMk cId="3159701386" sldId="263"/>
            <ac:spMk id="61" creationId="{64E585EA-75FD-4025-8270-F66A58A15CDA}"/>
          </ac:spMkLst>
        </pc:spChg>
        <pc:spChg chg="add del">
          <ac:chgData name="Yalım Demirkesen" userId="93c98fd26854a1fa" providerId="LiveId" clId="{BF94CF3A-1CCE-4DD2-A1DF-38A41DACE2D5}" dt="2018-12-26T04:34:16.565" v="822" actId="26606"/>
          <ac:spMkLst>
            <pc:docMk/>
            <pc:sldMk cId="3159701386" sldId="263"/>
            <ac:spMk id="62" creationId="{3E5AD243-F864-44B3-B69C-5CF9D9714A7B}"/>
          </ac:spMkLst>
        </pc:spChg>
        <pc:spChg chg="add del mod">
          <ac:chgData name="Yalım Demirkesen" userId="93c98fd26854a1fa" providerId="LiveId" clId="{BF94CF3A-1CCE-4DD2-A1DF-38A41DACE2D5}" dt="2018-12-26T05:10:10.367" v="1168" actId="26606"/>
          <ac:spMkLst>
            <pc:docMk/>
            <pc:sldMk cId="3159701386" sldId="263"/>
            <ac:spMk id="63" creationId="{3E5AD243-F864-44B3-B69C-5CF9D9714A7B}"/>
          </ac:spMkLst>
        </pc:spChg>
        <pc:spChg chg="add del">
          <ac:chgData name="Yalım Demirkesen" userId="93c98fd26854a1fa" providerId="LiveId" clId="{BF94CF3A-1CCE-4DD2-A1DF-38A41DACE2D5}" dt="2018-12-26T04:51:48.065" v="910" actId="26606"/>
          <ac:spMkLst>
            <pc:docMk/>
            <pc:sldMk cId="3159701386" sldId="263"/>
            <ac:spMk id="68" creationId="{5B336162-B533-4EFE-8BB3-8EBB4A5E32F8}"/>
          </ac:spMkLst>
        </pc:spChg>
        <pc:spChg chg="add del">
          <ac:chgData name="Yalım Demirkesen" userId="93c98fd26854a1fa" providerId="LiveId" clId="{BF94CF3A-1CCE-4DD2-A1DF-38A41DACE2D5}" dt="2018-12-26T04:49:06.581" v="885" actId="26606"/>
          <ac:spMkLst>
            <pc:docMk/>
            <pc:sldMk cId="3159701386" sldId="263"/>
            <ac:spMk id="70" creationId="{42285737-90EE-47DC-AC80-8AE156B11969}"/>
          </ac:spMkLst>
        </pc:spChg>
        <pc:spChg chg="add del">
          <ac:chgData name="Yalım Demirkesen" userId="93c98fd26854a1fa" providerId="LiveId" clId="{BF94CF3A-1CCE-4DD2-A1DF-38A41DACE2D5}" dt="2018-12-26T04:51:44.262" v="907" actId="26606"/>
          <ac:spMkLst>
            <pc:docMk/>
            <pc:sldMk cId="3159701386" sldId="263"/>
            <ac:spMk id="73" creationId="{A2ED9029-64A6-4BAE-BA25-DC2A13D43EDE}"/>
          </ac:spMkLst>
        </pc:spChg>
        <pc:spChg chg="add del">
          <ac:chgData name="Yalım Demirkesen" userId="93c98fd26854a1fa" providerId="LiveId" clId="{BF94CF3A-1CCE-4DD2-A1DF-38A41DACE2D5}" dt="2018-12-26T04:51:44.262" v="907" actId="26606"/>
          <ac:spMkLst>
            <pc:docMk/>
            <pc:sldMk cId="3159701386" sldId="263"/>
            <ac:spMk id="75" creationId="{DAFABACF-DDBE-415C-8EE1-F7DD68C632C6}"/>
          </ac:spMkLst>
        </pc:spChg>
        <pc:spChg chg="add del">
          <ac:chgData name="Yalım Demirkesen" userId="93c98fd26854a1fa" providerId="LiveId" clId="{BF94CF3A-1CCE-4DD2-A1DF-38A41DACE2D5}" dt="2018-12-26T04:51:44.262" v="907" actId="26606"/>
          <ac:spMkLst>
            <pc:docMk/>
            <pc:sldMk cId="3159701386" sldId="263"/>
            <ac:spMk id="77" creationId="{41E17A99-1553-4633-ADFB-5CCDCF801D13}"/>
          </ac:spMkLst>
        </pc:spChg>
        <pc:spChg chg="add del">
          <ac:chgData name="Yalım Demirkesen" userId="93c98fd26854a1fa" providerId="LiveId" clId="{BF94CF3A-1CCE-4DD2-A1DF-38A41DACE2D5}" dt="2018-12-26T04:40:08.384" v="850" actId="26606"/>
          <ac:spMkLst>
            <pc:docMk/>
            <pc:sldMk cId="3159701386" sldId="263"/>
            <ac:spMk id="83" creationId="{E4505C23-674B-4195-81D6-0C127FEAE3F8}"/>
          </ac:spMkLst>
        </pc:spChg>
        <pc:spChg chg="add del">
          <ac:chgData name="Yalım Demirkesen" userId="93c98fd26854a1fa" providerId="LiveId" clId="{BF94CF3A-1CCE-4DD2-A1DF-38A41DACE2D5}" dt="2018-12-26T04:40:08.384" v="850" actId="26606"/>
          <ac:spMkLst>
            <pc:docMk/>
            <pc:sldMk cId="3159701386" sldId="263"/>
            <ac:spMk id="85" creationId="{65C9B8F0-FF66-4C15-BD05-E86B87331846}"/>
          </ac:spMkLst>
        </pc:spChg>
        <pc:spChg chg="add del">
          <ac:chgData name="Yalım Demirkesen" userId="93c98fd26854a1fa" providerId="LiveId" clId="{BF94CF3A-1CCE-4DD2-A1DF-38A41DACE2D5}" dt="2018-12-26T04:48:59.497" v="884" actId="26606"/>
          <ac:spMkLst>
            <pc:docMk/>
            <pc:sldMk cId="3159701386" sldId="263"/>
            <ac:spMk id="87" creationId="{E4505C23-674B-4195-81D6-0C127FEAE3F8}"/>
          </ac:spMkLst>
        </pc:spChg>
        <pc:spChg chg="add del">
          <ac:chgData name="Yalım Demirkesen" userId="93c98fd26854a1fa" providerId="LiveId" clId="{BF94CF3A-1CCE-4DD2-A1DF-38A41DACE2D5}" dt="2018-12-26T04:48:59.497" v="884" actId="26606"/>
          <ac:spMkLst>
            <pc:docMk/>
            <pc:sldMk cId="3159701386" sldId="263"/>
            <ac:spMk id="88" creationId="{65C9B8F0-FF66-4C15-BD05-E86B87331846}"/>
          </ac:spMkLst>
        </pc:spChg>
        <pc:spChg chg="add del">
          <ac:chgData name="Yalım Demirkesen" userId="93c98fd26854a1fa" providerId="LiveId" clId="{BF94CF3A-1CCE-4DD2-A1DF-38A41DACE2D5}" dt="2018-12-26T04:48:31.492" v="883" actId="26606"/>
          <ac:spMkLst>
            <pc:docMk/>
            <pc:sldMk cId="3159701386" sldId="263"/>
            <ac:spMk id="90" creationId="{56C20283-73E0-40EC-8AD8-057F581F64C2}"/>
          </ac:spMkLst>
        </pc:spChg>
        <pc:spChg chg="add del">
          <ac:chgData name="Yalım Demirkesen" userId="93c98fd26854a1fa" providerId="LiveId" clId="{BF94CF3A-1CCE-4DD2-A1DF-38A41DACE2D5}" dt="2018-12-26T04:48:31.492" v="883" actId="26606"/>
          <ac:spMkLst>
            <pc:docMk/>
            <pc:sldMk cId="3159701386" sldId="263"/>
            <ac:spMk id="91" creationId="{3FCC729B-E528-40C3-82D3-BA4375575E87}"/>
          </ac:spMkLst>
        </pc:spChg>
        <pc:spChg chg="add del">
          <ac:chgData name="Yalım Demirkesen" userId="93c98fd26854a1fa" providerId="LiveId" clId="{BF94CF3A-1CCE-4DD2-A1DF-38A41DACE2D5}" dt="2018-12-26T04:45:36.011" v="867" actId="26606"/>
          <ac:spMkLst>
            <pc:docMk/>
            <pc:sldMk cId="3159701386" sldId="263"/>
            <ac:spMk id="93" creationId="{82D62542-732D-4CAE-9057-93930CAF260B}"/>
          </ac:spMkLst>
        </pc:spChg>
        <pc:spChg chg="add del">
          <ac:chgData name="Yalım Demirkesen" userId="93c98fd26854a1fa" providerId="LiveId" clId="{BF94CF3A-1CCE-4DD2-A1DF-38A41DACE2D5}" dt="2018-12-26T04:48:31.492" v="883" actId="26606"/>
          <ac:spMkLst>
            <pc:docMk/>
            <pc:sldMk cId="3159701386" sldId="263"/>
            <ac:spMk id="97" creationId="{58F1FB8D-1842-4A04-998D-6CF047AB2790}"/>
          </ac:spMkLst>
        </pc:spChg>
        <pc:spChg chg="add del">
          <ac:chgData name="Yalım Demirkesen" userId="93c98fd26854a1fa" providerId="LiveId" clId="{BF94CF3A-1CCE-4DD2-A1DF-38A41DACE2D5}" dt="2018-12-26T04:48:30.971" v="882" actId="26606"/>
          <ac:spMkLst>
            <pc:docMk/>
            <pc:sldMk cId="3159701386" sldId="263"/>
            <ac:spMk id="102" creationId="{95724071-AC7B-4A67-934B-CD7F90745802}"/>
          </ac:spMkLst>
        </pc:spChg>
        <pc:spChg chg="add del">
          <ac:chgData name="Yalım Demirkesen" userId="93c98fd26854a1fa" providerId="LiveId" clId="{BF94CF3A-1CCE-4DD2-A1DF-38A41DACE2D5}" dt="2018-12-26T04:51:48.060" v="909" actId="26606"/>
          <ac:spMkLst>
            <pc:docMk/>
            <pc:sldMk cId="3159701386" sldId="263"/>
            <ac:spMk id="103" creationId="{15911E3A-C35B-4EF7-A355-B84E9A14AF4D}"/>
          </ac:spMkLst>
        </pc:spChg>
        <pc:spChg chg="add del">
          <ac:chgData name="Yalım Demirkesen" userId="93c98fd26854a1fa" providerId="LiveId" clId="{BF94CF3A-1CCE-4DD2-A1DF-38A41DACE2D5}" dt="2018-12-26T04:57:10.638" v="995" actId="26606"/>
          <ac:spMkLst>
            <pc:docMk/>
            <pc:sldMk cId="3159701386" sldId="263"/>
            <ac:spMk id="115" creationId="{5B336162-B533-4EFE-8BB3-8EBB4A5E32F8}"/>
          </ac:spMkLst>
        </pc:spChg>
        <pc:spChg chg="add del">
          <ac:chgData name="Yalım Demirkesen" userId="93c98fd26854a1fa" providerId="LiveId" clId="{BF94CF3A-1CCE-4DD2-A1DF-38A41DACE2D5}" dt="2018-12-26T04:52:26.100" v="916" actId="26606"/>
          <ac:spMkLst>
            <pc:docMk/>
            <pc:sldMk cId="3159701386" sldId="263"/>
            <ac:spMk id="117" creationId="{5B336162-B533-4EFE-8BB3-8EBB4A5E32F8}"/>
          </ac:spMkLst>
        </pc:spChg>
        <pc:spChg chg="add del">
          <ac:chgData name="Yalım Demirkesen" userId="93c98fd26854a1fa" providerId="LiveId" clId="{BF94CF3A-1CCE-4DD2-A1DF-38A41DACE2D5}" dt="2018-12-26T05:09:51.358" v="1167" actId="26606"/>
          <ac:spMkLst>
            <pc:docMk/>
            <pc:sldMk cId="3159701386" sldId="263"/>
            <ac:spMk id="118" creationId="{3B854194-185D-494D-905C-7C7CB2E30F6E}"/>
          </ac:spMkLst>
        </pc:spChg>
        <pc:spChg chg="add del">
          <ac:chgData name="Yalım Demirkesen" userId="93c98fd26854a1fa" providerId="LiveId" clId="{BF94CF3A-1CCE-4DD2-A1DF-38A41DACE2D5}" dt="2018-12-26T04:45:40.090" v="869" actId="26606"/>
          <ac:spMkLst>
            <pc:docMk/>
            <pc:sldMk cId="3159701386" sldId="263"/>
            <ac:spMk id="120" creationId="{6753252F-4873-4F63-801D-CC719279A7D5}"/>
          </ac:spMkLst>
        </pc:spChg>
        <pc:spChg chg="add del">
          <ac:chgData name="Yalım Demirkesen" userId="93c98fd26854a1fa" providerId="LiveId" clId="{BF94CF3A-1CCE-4DD2-A1DF-38A41DACE2D5}" dt="2018-12-26T04:45:40.090" v="869" actId="26606"/>
          <ac:spMkLst>
            <pc:docMk/>
            <pc:sldMk cId="3159701386" sldId="263"/>
            <ac:spMk id="121" creationId="{047C8CCB-F95D-4249-92DD-651249D3535A}"/>
          </ac:spMkLst>
        </pc:spChg>
        <pc:spChg chg="add del">
          <ac:chgData name="Yalım Demirkesen" userId="93c98fd26854a1fa" providerId="LiveId" clId="{BF94CF3A-1CCE-4DD2-A1DF-38A41DACE2D5}" dt="2018-12-26T05:09:51.358" v="1167" actId="26606"/>
          <ac:spMkLst>
            <pc:docMk/>
            <pc:sldMk cId="3159701386" sldId="263"/>
            <ac:spMk id="122" creationId="{B4F5FA0D-0104-4987-8241-EFF7C85B88DE}"/>
          </ac:spMkLst>
        </pc:spChg>
        <pc:spChg chg="add del">
          <ac:chgData name="Yalım Demirkesen" userId="93c98fd26854a1fa" providerId="LiveId" clId="{BF94CF3A-1CCE-4DD2-A1DF-38A41DACE2D5}" dt="2018-12-26T04:45:42.718" v="871" actId="26606"/>
          <ac:spMkLst>
            <pc:docMk/>
            <pc:sldMk cId="3159701386" sldId="263"/>
            <ac:spMk id="123" creationId="{257363FD-7E77-4145-9483-331A807ADF0E}"/>
          </ac:spMkLst>
        </pc:spChg>
        <pc:spChg chg="add del">
          <ac:chgData name="Yalım Demirkesen" userId="93c98fd26854a1fa" providerId="LiveId" clId="{BF94CF3A-1CCE-4DD2-A1DF-38A41DACE2D5}" dt="2018-12-26T05:10:10.367" v="1168" actId="26606"/>
          <ac:spMkLst>
            <pc:docMk/>
            <pc:sldMk cId="3159701386" sldId="263"/>
            <ac:spMk id="129" creationId="{5B336162-B533-4EFE-8BB3-8EBB4A5E32F8}"/>
          </ac:spMkLst>
        </pc:spChg>
        <pc:spChg chg="add">
          <ac:chgData name="Yalım Demirkesen" userId="93c98fd26854a1fa" providerId="LiveId" clId="{BF94CF3A-1CCE-4DD2-A1DF-38A41DACE2D5}" dt="2018-12-26T05:10:10.367" v="1168" actId="26606"/>
          <ac:spMkLst>
            <pc:docMk/>
            <pc:sldMk cId="3159701386" sldId="263"/>
            <ac:spMk id="131" creationId="{3B854194-185D-494D-905C-7C7CB2E30F6E}"/>
          </ac:spMkLst>
        </pc:spChg>
        <pc:spChg chg="add">
          <ac:chgData name="Yalım Demirkesen" userId="93c98fd26854a1fa" providerId="LiveId" clId="{BF94CF3A-1CCE-4DD2-A1DF-38A41DACE2D5}" dt="2018-12-26T05:10:10.367" v="1168" actId="26606"/>
          <ac:spMkLst>
            <pc:docMk/>
            <pc:sldMk cId="3159701386" sldId="263"/>
            <ac:spMk id="132" creationId="{B4F5FA0D-0104-4987-8241-EFF7C85B88DE}"/>
          </ac:spMkLst>
        </pc:spChg>
        <pc:grpChg chg="add del">
          <ac:chgData name="Yalım Demirkesen" userId="93c98fd26854a1fa" providerId="LiveId" clId="{BF94CF3A-1CCE-4DD2-A1DF-38A41DACE2D5}" dt="2018-12-26T04:35:23.723" v="832" actId="26606"/>
          <ac:grpSpMkLst>
            <pc:docMk/>
            <pc:sldMk cId="3159701386" sldId="263"/>
            <ac:grpSpMk id="9" creationId="{B57BDC17-F1B3-455F-BBF1-680AA1F25C06}"/>
          </ac:grpSpMkLst>
        </pc:grpChg>
        <pc:grpChg chg="add del">
          <ac:chgData name="Yalım Demirkesen" userId="93c98fd26854a1fa" providerId="LiveId" clId="{BF94CF3A-1CCE-4DD2-A1DF-38A41DACE2D5}" dt="2018-12-26T04:36:22.166" v="841" actId="26606"/>
          <ac:grpSpMkLst>
            <pc:docMk/>
            <pc:sldMk cId="3159701386" sldId="263"/>
            <ac:grpSpMk id="11" creationId="{5F8A7F7F-DD1A-4F41-98AC-B9CE2A620CDC}"/>
          </ac:grpSpMkLst>
        </pc:grpChg>
        <pc:grpChg chg="add del">
          <ac:chgData name="Yalım Demirkesen" userId="93c98fd26854a1fa" providerId="LiveId" clId="{BF94CF3A-1CCE-4DD2-A1DF-38A41DACE2D5}" dt="2018-12-26T04:33:24.829" v="804" actId="26606"/>
          <ac:grpSpMkLst>
            <pc:docMk/>
            <pc:sldMk cId="3159701386" sldId="263"/>
            <ac:grpSpMk id="12" creationId="{B57BDC17-F1B3-455F-BBF1-680AA1F25C06}"/>
          </ac:grpSpMkLst>
        </pc:grpChg>
        <pc:grpChg chg="add del">
          <ac:chgData name="Yalım Demirkesen" userId="93c98fd26854a1fa" providerId="LiveId" clId="{BF94CF3A-1CCE-4DD2-A1DF-38A41DACE2D5}" dt="2018-12-26T04:33:50.110" v="818" actId="26606"/>
          <ac:grpSpMkLst>
            <pc:docMk/>
            <pc:sldMk cId="3159701386" sldId="263"/>
            <ac:grpSpMk id="49" creationId="{B57BDC17-F1B3-455F-BBF1-680AA1F25C06}"/>
          </ac:grpSpMkLst>
        </pc:grpChg>
        <pc:grpChg chg="add del">
          <ac:chgData name="Yalım Demirkesen" userId="93c98fd26854a1fa" providerId="LiveId" clId="{BF94CF3A-1CCE-4DD2-A1DF-38A41DACE2D5}" dt="2018-12-26T04:49:06.581" v="885" actId="26606"/>
          <ac:grpSpMkLst>
            <pc:docMk/>
            <pc:sldMk cId="3159701386" sldId="263"/>
            <ac:grpSpMk id="72" creationId="{B57BDC17-F1B3-455F-BBF1-680AA1F25C06}"/>
          </ac:grpSpMkLst>
        </pc:grpChg>
        <pc:grpChg chg="add del">
          <ac:chgData name="Yalım Demirkesen" userId="93c98fd26854a1fa" providerId="LiveId" clId="{BF94CF3A-1CCE-4DD2-A1DF-38A41DACE2D5}" dt="2018-12-26T04:45:36.011" v="867" actId="26606"/>
          <ac:grpSpMkLst>
            <pc:docMk/>
            <pc:sldMk cId="3159701386" sldId="263"/>
            <ac:grpSpMk id="95" creationId="{BD44B13E-5D8C-4D46-917F-29A6AD815144}"/>
          </ac:grpSpMkLst>
        </pc:grpChg>
        <pc:grpChg chg="add del">
          <ac:chgData name="Yalım Demirkesen" userId="93c98fd26854a1fa" providerId="LiveId" clId="{BF94CF3A-1CCE-4DD2-A1DF-38A41DACE2D5}" dt="2018-12-26T04:51:48.060" v="909" actId="26606"/>
          <ac:grpSpMkLst>
            <pc:docMk/>
            <pc:sldMk cId="3159701386" sldId="263"/>
            <ac:grpSpMk id="98" creationId="{5F8A7F7F-DD1A-4F41-98AC-B9CE2A620CDC}"/>
          </ac:grpSpMkLst>
        </pc:grpChg>
        <pc:grpChg chg="add del">
          <ac:chgData name="Yalım Demirkesen" userId="93c98fd26854a1fa" providerId="LiveId" clId="{BF94CF3A-1CCE-4DD2-A1DF-38A41DACE2D5}" dt="2018-12-26T04:51:48.060" v="909" actId="26606"/>
          <ac:grpSpMkLst>
            <pc:docMk/>
            <pc:sldMk cId="3159701386" sldId="263"/>
            <ac:grpSpMk id="104" creationId="{E21ADB3D-AD65-44B4-847D-5E90E90A5D16}"/>
          </ac:grpSpMkLst>
        </pc:grpChg>
        <pc:grpChg chg="add del">
          <ac:chgData name="Yalım Demirkesen" userId="93c98fd26854a1fa" providerId="LiveId" clId="{BF94CF3A-1CCE-4DD2-A1DF-38A41DACE2D5}" dt="2018-12-26T04:45:36.011" v="867" actId="26606"/>
          <ac:grpSpMkLst>
            <pc:docMk/>
            <pc:sldMk cId="3159701386" sldId="263"/>
            <ac:grpSpMk id="116" creationId="{8C09241C-06C0-415B-9FD0-B55B9A3A97AD}"/>
          </ac:grpSpMkLst>
        </pc:grpChg>
        <pc:graphicFrameChg chg="add del">
          <ac:chgData name="Yalım Demirkesen" userId="93c98fd26854a1fa" providerId="LiveId" clId="{BF94CF3A-1CCE-4DD2-A1DF-38A41DACE2D5}" dt="2018-12-26T04:33:24.829" v="804" actId="26606"/>
          <ac:graphicFrameMkLst>
            <pc:docMk/>
            <pc:sldMk cId="3159701386" sldId="263"/>
            <ac:graphicFrameMk id="5" creationId="{7BC70826-4DEA-4C36-A6CE-B84C2201EF3F}"/>
          </ac:graphicFrameMkLst>
        </pc:graphicFrameChg>
        <pc:graphicFrameChg chg="add del">
          <ac:chgData name="Yalım Demirkesen" userId="93c98fd26854a1fa" providerId="LiveId" clId="{BF94CF3A-1CCE-4DD2-A1DF-38A41DACE2D5}" dt="2018-12-26T04:36:29.009" v="843" actId="26606"/>
          <ac:graphicFrameMkLst>
            <pc:docMk/>
            <pc:sldMk cId="3159701386" sldId="263"/>
            <ac:graphicFrameMk id="18" creationId="{BFBC3944-EB0C-4524-946A-37CFB6D202D9}"/>
          </ac:graphicFrameMkLst>
        </pc:graphicFrameChg>
        <pc:graphicFrameChg chg="add del">
          <ac:chgData name="Yalım Demirkesen" userId="93c98fd26854a1fa" providerId="LiveId" clId="{BF94CF3A-1CCE-4DD2-A1DF-38A41DACE2D5}" dt="2018-12-26T04:35:23.723" v="832" actId="26606"/>
          <ac:graphicFrameMkLst>
            <pc:docMk/>
            <pc:sldMk cId="3159701386" sldId="263"/>
            <ac:graphicFrameMk id="19" creationId="{573CBBF1-0A1B-4640-83D1-6F640A230BF4}"/>
          </ac:graphicFrameMkLst>
        </pc:graphicFrameChg>
        <pc:graphicFrameChg chg="add del">
          <ac:chgData name="Yalım Demirkesen" userId="93c98fd26854a1fa" providerId="LiveId" clId="{BF94CF3A-1CCE-4DD2-A1DF-38A41DACE2D5}" dt="2018-12-26T04:33:50.110" v="818" actId="26606"/>
          <ac:graphicFrameMkLst>
            <pc:docMk/>
            <pc:sldMk cId="3159701386" sldId="263"/>
            <ac:graphicFrameMk id="51" creationId="{7BC70826-4DEA-4C36-A6CE-B84C2201EF3F}"/>
          </ac:graphicFrameMkLst>
        </pc:graphicFrameChg>
        <pc:graphicFrameChg chg="add del mod modGraphic">
          <ac:chgData name="Yalım Demirkesen" userId="93c98fd26854a1fa" providerId="LiveId" clId="{BF94CF3A-1CCE-4DD2-A1DF-38A41DACE2D5}" dt="2018-12-26T04:49:06.581" v="885" actId="26606"/>
          <ac:graphicFrameMkLst>
            <pc:docMk/>
            <pc:sldMk cId="3159701386" sldId="263"/>
            <ac:graphicFrameMk id="65" creationId="{1C1E127B-00F1-4660-A6E3-5774FD183084}"/>
          </ac:graphicFrameMkLst>
        </pc:graphicFrameChg>
        <pc:picChg chg="add del">
          <ac:chgData name="Yalım Demirkesen" userId="93c98fd26854a1fa" providerId="LiveId" clId="{BF94CF3A-1CCE-4DD2-A1DF-38A41DACE2D5}" dt="2018-12-26T04:33:26.369" v="806" actId="26606"/>
          <ac:picMkLst>
            <pc:docMk/>
            <pc:sldMk cId="3159701386" sldId="263"/>
            <ac:picMk id="7" creationId="{EA3478B2-737D-4E5B-8A6A-2A77F2C0F00A}"/>
          </ac:picMkLst>
        </pc:picChg>
        <pc:picChg chg="add del">
          <ac:chgData name="Yalım Demirkesen" userId="93c98fd26854a1fa" providerId="LiveId" clId="{BF94CF3A-1CCE-4DD2-A1DF-38A41DACE2D5}" dt="2018-12-26T04:33:26.369" v="806" actId="26606"/>
          <ac:picMkLst>
            <pc:docMk/>
            <pc:sldMk cId="3159701386" sldId="263"/>
            <ac:picMk id="21" creationId="{07CF545F-9C2E-4446-97CD-AD92990C2B68}"/>
          </ac:picMkLst>
        </pc:picChg>
        <pc:picChg chg="add del">
          <ac:chgData name="Yalım Demirkesen" userId="93c98fd26854a1fa" providerId="LiveId" clId="{BF94CF3A-1CCE-4DD2-A1DF-38A41DACE2D5}" dt="2018-12-26T04:33:39.281" v="812" actId="26606"/>
          <ac:picMkLst>
            <pc:docMk/>
            <pc:sldMk cId="3159701386" sldId="263"/>
            <ac:picMk id="35" creationId="{E4755A0C-D13C-427B-8661-99ECD8AF1614}"/>
          </ac:picMkLst>
        </pc:picChg>
        <pc:picChg chg="add del">
          <ac:chgData name="Yalım Demirkesen" userId="93c98fd26854a1fa" providerId="LiveId" clId="{BF94CF3A-1CCE-4DD2-A1DF-38A41DACE2D5}" dt="2018-12-26T04:33:40.658" v="814" actId="26606"/>
          <ac:picMkLst>
            <pc:docMk/>
            <pc:sldMk cId="3159701386" sldId="263"/>
            <ac:picMk id="40" creationId="{2897127E-6CEF-446C-BE87-93B7C46E49D1}"/>
          </ac:picMkLst>
        </pc:picChg>
        <pc:picChg chg="add del">
          <ac:chgData name="Yalım Demirkesen" userId="93c98fd26854a1fa" providerId="LiveId" clId="{BF94CF3A-1CCE-4DD2-A1DF-38A41DACE2D5}" dt="2018-12-26T04:33:45.812" v="816" actId="26606"/>
          <ac:picMkLst>
            <pc:docMk/>
            <pc:sldMk cId="3159701386" sldId="263"/>
            <ac:picMk id="45" creationId="{E4755A0C-D13C-427B-8661-99ECD8AF1614}"/>
          </ac:picMkLst>
        </pc:picChg>
        <pc:picChg chg="add del">
          <ac:chgData name="Yalım Demirkesen" userId="93c98fd26854a1fa" providerId="LiveId" clId="{BF94CF3A-1CCE-4DD2-A1DF-38A41DACE2D5}" dt="2018-12-26T04:36:32.193" v="845" actId="26606"/>
          <ac:picMkLst>
            <pc:docMk/>
            <pc:sldMk cId="3159701386" sldId="263"/>
            <ac:picMk id="47" creationId="{2897127E-6CEF-446C-BE87-93B7C46E49D1}"/>
          </ac:picMkLst>
        </pc:picChg>
        <pc:picChg chg="add del">
          <ac:chgData name="Yalım Demirkesen" userId="93c98fd26854a1fa" providerId="LiveId" clId="{BF94CF3A-1CCE-4DD2-A1DF-38A41DACE2D5}" dt="2018-12-26T04:33:51.081" v="820" actId="26606"/>
          <ac:picMkLst>
            <pc:docMk/>
            <pc:sldMk cId="3159701386" sldId="263"/>
            <ac:picMk id="54" creationId="{07CF545F-9C2E-4446-97CD-AD92990C2B68}"/>
          </ac:picMkLst>
        </pc:picChg>
        <pc:picChg chg="add del">
          <ac:chgData name="Yalım Demirkesen" userId="93c98fd26854a1fa" providerId="LiveId" clId="{BF94CF3A-1CCE-4DD2-A1DF-38A41DACE2D5}" dt="2018-12-26T04:33:51.081" v="820" actId="26606"/>
          <ac:picMkLst>
            <pc:docMk/>
            <pc:sldMk cId="3159701386" sldId="263"/>
            <ac:picMk id="56" creationId="{EA3478B2-737D-4E5B-8A6A-2A77F2C0F00A}"/>
          </ac:picMkLst>
        </pc:picChg>
        <pc:picChg chg="add">
          <ac:chgData name="Yalım Demirkesen" userId="93c98fd26854a1fa" providerId="LiveId" clId="{BF94CF3A-1CCE-4DD2-A1DF-38A41DACE2D5}" dt="2018-12-26T05:10:10.367" v="1168" actId="26606"/>
          <ac:picMkLst>
            <pc:docMk/>
            <pc:sldMk cId="3159701386" sldId="263"/>
            <ac:picMk id="74" creationId="{2897127E-6CEF-446C-BE87-93B7C46E49D1}"/>
          </ac:picMkLst>
        </pc:picChg>
        <pc:picChg chg="add del">
          <ac:chgData name="Yalım Demirkesen" userId="93c98fd26854a1fa" providerId="LiveId" clId="{BF94CF3A-1CCE-4DD2-A1DF-38A41DACE2D5}" dt="2018-12-26T05:09:51.358" v="1167" actId="26606"/>
          <ac:picMkLst>
            <pc:docMk/>
            <pc:sldMk cId="3159701386" sldId="263"/>
            <ac:picMk id="124" creationId="{2897127E-6CEF-446C-BE87-93B7C46E49D1}"/>
          </ac:picMkLst>
        </pc:picChg>
        <pc:cxnChg chg="add del">
          <ac:chgData name="Yalım Demirkesen" userId="93c98fd26854a1fa" providerId="LiveId" clId="{BF94CF3A-1CCE-4DD2-A1DF-38A41DACE2D5}" dt="2018-12-26T04:35:29.889" v="834" actId="26606"/>
          <ac:cxnSpMkLst>
            <pc:docMk/>
            <pc:sldMk cId="3159701386" sldId="263"/>
            <ac:cxnSpMk id="28" creationId="{2D72A2C9-F3CA-4216-8BAD-FA4C970C3C4E}"/>
          </ac:cxnSpMkLst>
        </pc:cxnChg>
        <pc:cxnChg chg="add del">
          <ac:chgData name="Yalım Demirkesen" userId="93c98fd26854a1fa" providerId="LiveId" clId="{BF94CF3A-1CCE-4DD2-A1DF-38A41DACE2D5}" dt="2018-12-26T04:33:33.955" v="810" actId="26606"/>
          <ac:cxnSpMkLst>
            <pc:docMk/>
            <pc:sldMk cId="3159701386" sldId="263"/>
            <ac:cxnSpMk id="30" creationId="{B874EF51-C858-4BB9-97C3-D17755787127}"/>
          </ac:cxnSpMkLst>
        </pc:cxnChg>
        <pc:cxnChg chg="add del">
          <ac:chgData name="Yalım Demirkesen" userId="93c98fd26854a1fa" providerId="LiveId" clId="{BF94CF3A-1CCE-4DD2-A1DF-38A41DACE2D5}" dt="2018-12-26T04:50:47.030" v="890" actId="26606"/>
          <ac:cxnSpMkLst>
            <pc:docMk/>
            <pc:sldMk cId="3159701386" sldId="263"/>
            <ac:cxnSpMk id="58" creationId="{2D72A2C9-F3CA-4216-8BAD-FA4C970C3C4E}"/>
          </ac:cxnSpMkLst>
        </pc:cxnChg>
      </pc:sldChg>
      <pc:sldChg chg="addSp delSp modSp add mod setBg setClrOvrMap delDesignElem">
        <pc:chgData name="Yalım Demirkesen" userId="93c98fd26854a1fa" providerId="LiveId" clId="{BF94CF3A-1CCE-4DD2-A1DF-38A41DACE2D5}" dt="2018-12-26T05:10:14.789" v="1169" actId="26606"/>
        <pc:sldMkLst>
          <pc:docMk/>
          <pc:sldMk cId="3801691770" sldId="264"/>
        </pc:sldMkLst>
        <pc:spChg chg="mod">
          <ac:chgData name="Yalım Demirkesen" userId="93c98fd26854a1fa" providerId="LiveId" clId="{BF94CF3A-1CCE-4DD2-A1DF-38A41DACE2D5}" dt="2018-12-26T05:10:14.789" v="1169" actId="26606"/>
          <ac:spMkLst>
            <pc:docMk/>
            <pc:sldMk cId="3801691770" sldId="264"/>
            <ac:spMk id="2" creationId="{CFAFF07B-EF95-4905-8076-81A3155DFDAC}"/>
          </ac:spMkLst>
        </pc:spChg>
        <pc:spChg chg="mod">
          <ac:chgData name="Yalım Demirkesen" userId="93c98fd26854a1fa" providerId="LiveId" clId="{BF94CF3A-1CCE-4DD2-A1DF-38A41DACE2D5}" dt="2018-12-26T05:10:14.789" v="1169" actId="26606"/>
          <ac:spMkLst>
            <pc:docMk/>
            <pc:sldMk cId="3801691770" sldId="264"/>
            <ac:spMk id="63" creationId="{3E5AD243-F864-44B3-B69C-5CF9D9714A7B}"/>
          </ac:spMkLst>
        </pc:spChg>
        <pc:spChg chg="add del">
          <ac:chgData name="Yalım Demirkesen" userId="93c98fd26854a1fa" providerId="LiveId" clId="{BF94CF3A-1CCE-4DD2-A1DF-38A41DACE2D5}" dt="2018-12-26T04:56:30.831" v="988" actId="26606"/>
          <ac:spMkLst>
            <pc:docMk/>
            <pc:sldMk cId="3801691770" sldId="264"/>
            <ac:spMk id="70" creationId="{E0D60ECE-8986-45DC-B7FE-EC7699B466B8}"/>
          </ac:spMkLst>
        </pc:spChg>
        <pc:spChg chg="add del">
          <ac:chgData name="Yalım Demirkesen" userId="93c98fd26854a1fa" providerId="LiveId" clId="{BF94CF3A-1CCE-4DD2-A1DF-38A41DACE2D5}" dt="2018-12-26T04:56:30.831" v="988" actId="26606"/>
          <ac:spMkLst>
            <pc:docMk/>
            <pc:sldMk cId="3801691770" sldId="264"/>
            <ac:spMk id="72" creationId="{96964194-5878-40D2-8EC0-DDC58387FA56}"/>
          </ac:spMkLst>
        </pc:spChg>
        <pc:spChg chg="add del">
          <ac:chgData name="Yalım Demirkesen" userId="93c98fd26854a1fa" providerId="LiveId" clId="{BF94CF3A-1CCE-4DD2-A1DF-38A41DACE2D5}" dt="2018-12-26T04:57:38.246" v="1000" actId="26606"/>
          <ac:spMkLst>
            <pc:docMk/>
            <pc:sldMk cId="3801691770" sldId="264"/>
            <ac:spMk id="77" creationId="{4F74D28C-3268-4E35-8EE1-D92CB4A85A7D}"/>
          </ac:spMkLst>
        </pc:spChg>
        <pc:spChg chg="add del">
          <ac:chgData name="Yalım Demirkesen" userId="93c98fd26854a1fa" providerId="LiveId" clId="{BF94CF3A-1CCE-4DD2-A1DF-38A41DACE2D5}" dt="2018-12-26T04:57:38.246" v="1000" actId="26606"/>
          <ac:spMkLst>
            <pc:docMk/>
            <pc:sldMk cId="3801691770" sldId="264"/>
            <ac:spMk id="79" creationId="{58D44E42-C462-4105-BC86-FE75B4E3C4AF}"/>
          </ac:spMkLst>
        </pc:spChg>
        <pc:spChg chg="add del">
          <ac:chgData name="Yalım Demirkesen" userId="93c98fd26854a1fa" providerId="LiveId" clId="{BF94CF3A-1CCE-4DD2-A1DF-38A41DACE2D5}" dt="2018-12-26T04:57:36.640" v="997" actId="26606"/>
          <ac:spMkLst>
            <pc:docMk/>
            <pc:sldMk cId="3801691770" sldId="264"/>
            <ac:spMk id="84" creationId="{59A309A7-1751-4ABE-A3C1-EEC40366AD89}"/>
          </ac:spMkLst>
        </pc:spChg>
        <pc:spChg chg="add del">
          <ac:chgData name="Yalım Demirkesen" userId="93c98fd26854a1fa" providerId="LiveId" clId="{BF94CF3A-1CCE-4DD2-A1DF-38A41DACE2D5}" dt="2018-12-26T04:57:36.640" v="997" actId="26606"/>
          <ac:spMkLst>
            <pc:docMk/>
            <pc:sldMk cId="3801691770" sldId="264"/>
            <ac:spMk id="86" creationId="{967D8EB6-EAE1-4F9C-B398-83321E287204}"/>
          </ac:spMkLst>
        </pc:spChg>
        <pc:spChg chg="add del">
          <ac:chgData name="Yalım Demirkesen" userId="93c98fd26854a1fa" providerId="LiveId" clId="{BF94CF3A-1CCE-4DD2-A1DF-38A41DACE2D5}" dt="2018-12-26T04:57:38.232" v="999" actId="26606"/>
          <ac:spMkLst>
            <pc:docMk/>
            <pc:sldMk cId="3801691770" sldId="264"/>
            <ac:spMk id="88" creationId="{4F74D28C-3268-4E35-8EE1-D92CB4A85A7D}"/>
          </ac:spMkLst>
        </pc:spChg>
        <pc:spChg chg="add del">
          <ac:chgData name="Yalım Demirkesen" userId="93c98fd26854a1fa" providerId="LiveId" clId="{BF94CF3A-1CCE-4DD2-A1DF-38A41DACE2D5}" dt="2018-12-26T04:57:38.232" v="999" actId="26606"/>
          <ac:spMkLst>
            <pc:docMk/>
            <pc:sldMk cId="3801691770" sldId="264"/>
            <ac:spMk id="89" creationId="{58D44E42-C462-4105-BC86-FE75B4E3C4AF}"/>
          </ac:spMkLst>
        </pc:spChg>
        <pc:spChg chg="add del">
          <ac:chgData name="Yalım Demirkesen" userId="93c98fd26854a1fa" providerId="LiveId" clId="{BF94CF3A-1CCE-4DD2-A1DF-38A41DACE2D5}" dt="2018-12-26T04:57:51.976" v="1001" actId="26606"/>
          <ac:spMkLst>
            <pc:docMk/>
            <pc:sldMk cId="3801691770" sldId="264"/>
            <ac:spMk id="91" creationId="{AFA67CD3-AB4E-4A7A-BEB8-53C445D8C44E}"/>
          </ac:spMkLst>
        </pc:spChg>
        <pc:spChg chg="add del">
          <ac:chgData name="Yalım Demirkesen" userId="93c98fd26854a1fa" providerId="LiveId" clId="{BF94CF3A-1CCE-4DD2-A1DF-38A41DACE2D5}" dt="2018-12-26T04:57:51.976" v="1001" actId="26606"/>
          <ac:spMkLst>
            <pc:docMk/>
            <pc:sldMk cId="3801691770" sldId="264"/>
            <ac:spMk id="93" creationId="{339C8D78-A644-462F-B674-F440635E5353}"/>
          </ac:spMkLst>
        </pc:spChg>
        <pc:spChg chg="add del">
          <ac:chgData name="Yalım Demirkesen" userId="93c98fd26854a1fa" providerId="LiveId" clId="{BF94CF3A-1CCE-4DD2-A1DF-38A41DACE2D5}" dt="2018-12-26T05:10:14.789" v="1169" actId="26606"/>
          <ac:spMkLst>
            <pc:docMk/>
            <pc:sldMk cId="3801691770" sldId="264"/>
            <ac:spMk id="98" creationId="{4F74D28C-3268-4E35-8EE1-D92CB4A85A7D}"/>
          </ac:spMkLst>
        </pc:spChg>
        <pc:spChg chg="add del">
          <ac:chgData name="Yalım Demirkesen" userId="93c98fd26854a1fa" providerId="LiveId" clId="{BF94CF3A-1CCE-4DD2-A1DF-38A41DACE2D5}" dt="2018-12-26T05:10:14.789" v="1169" actId="26606"/>
          <ac:spMkLst>
            <pc:docMk/>
            <pc:sldMk cId="3801691770" sldId="264"/>
            <ac:spMk id="100" creationId="{58D44E42-C462-4105-BC86-FE75B4E3C4AF}"/>
          </ac:spMkLst>
        </pc:spChg>
        <pc:spChg chg="add">
          <ac:chgData name="Yalım Demirkesen" userId="93c98fd26854a1fa" providerId="LiveId" clId="{BF94CF3A-1CCE-4DD2-A1DF-38A41DACE2D5}" dt="2018-12-26T05:10:14.789" v="1169" actId="26606"/>
          <ac:spMkLst>
            <pc:docMk/>
            <pc:sldMk cId="3801691770" sldId="264"/>
            <ac:spMk id="105" creationId="{AFA67CD3-AB4E-4A7A-BEB8-53C445D8C44E}"/>
          </ac:spMkLst>
        </pc:spChg>
        <pc:spChg chg="add">
          <ac:chgData name="Yalım Demirkesen" userId="93c98fd26854a1fa" providerId="LiveId" clId="{BF94CF3A-1CCE-4DD2-A1DF-38A41DACE2D5}" dt="2018-12-26T05:10:14.789" v="1169" actId="26606"/>
          <ac:spMkLst>
            <pc:docMk/>
            <pc:sldMk cId="3801691770" sldId="264"/>
            <ac:spMk id="109" creationId="{339C8D78-A644-462F-B674-F440635E5353}"/>
          </ac:spMkLst>
        </pc:spChg>
        <pc:spChg chg="del">
          <ac:chgData name="Yalım Demirkesen" userId="93c98fd26854a1fa" providerId="LiveId" clId="{BF94CF3A-1CCE-4DD2-A1DF-38A41DACE2D5}" dt="2018-12-26T04:55:05.813" v="947"/>
          <ac:spMkLst>
            <pc:docMk/>
            <pc:sldMk cId="3801691770" sldId="264"/>
            <ac:spMk id="115" creationId="{5B336162-B533-4EFE-8BB3-8EBB4A5E32F8}"/>
          </ac:spMkLst>
        </pc:spChg>
        <pc:picChg chg="add mod ord">
          <ac:chgData name="Yalım Demirkesen" userId="93c98fd26854a1fa" providerId="LiveId" clId="{BF94CF3A-1CCE-4DD2-A1DF-38A41DACE2D5}" dt="2018-12-26T05:10:14.789" v="1169" actId="26606"/>
          <ac:picMkLst>
            <pc:docMk/>
            <pc:sldMk cId="3801691770" sldId="264"/>
            <ac:picMk id="67" creationId="{3035B4D4-F23F-4405-BE7B-58DAF82C15CA}"/>
          </ac:picMkLst>
        </pc:picChg>
        <pc:picChg chg="add del">
          <ac:chgData name="Yalım Demirkesen" userId="93c98fd26854a1fa" providerId="LiveId" clId="{BF94CF3A-1CCE-4DD2-A1DF-38A41DACE2D5}" dt="2018-12-26T04:57:51.976" v="1001" actId="26606"/>
          <ac:picMkLst>
            <pc:docMk/>
            <pc:sldMk cId="3801691770" sldId="264"/>
            <ac:picMk id="92" creationId="{07CF545F-9C2E-4446-97CD-AD92990C2B68}"/>
          </ac:picMkLst>
        </pc:picChg>
        <pc:picChg chg="add">
          <ac:chgData name="Yalım Demirkesen" userId="93c98fd26854a1fa" providerId="LiveId" clId="{BF94CF3A-1CCE-4DD2-A1DF-38A41DACE2D5}" dt="2018-12-26T05:10:14.789" v="1169" actId="26606"/>
          <ac:picMkLst>
            <pc:docMk/>
            <pc:sldMk cId="3801691770" sldId="264"/>
            <ac:picMk id="107" creationId="{07CF545F-9C2E-4446-97CD-AD92990C2B68}"/>
          </ac:picMkLst>
        </pc:picChg>
      </pc:sldChg>
      <pc:sldChg chg="addSp delSp modSp add mod setBg setClrOvrMap">
        <pc:chgData name="Yalım Demirkesen" userId="93c98fd26854a1fa" providerId="LiveId" clId="{BF94CF3A-1CCE-4DD2-A1DF-38A41DACE2D5}" dt="2018-12-26T05:11:12.195" v="1178" actId="26606"/>
        <pc:sldMkLst>
          <pc:docMk/>
          <pc:sldMk cId="2267288702" sldId="265"/>
        </pc:sldMkLst>
        <pc:spChg chg="mod">
          <ac:chgData name="Yalım Demirkesen" userId="93c98fd26854a1fa" providerId="LiveId" clId="{BF94CF3A-1CCE-4DD2-A1DF-38A41DACE2D5}" dt="2018-12-26T05:10:53.989" v="1173" actId="26606"/>
          <ac:spMkLst>
            <pc:docMk/>
            <pc:sldMk cId="2267288702" sldId="265"/>
            <ac:spMk id="2" creationId="{8E98CB23-13F4-4940-A5DD-733066D415D1}"/>
          </ac:spMkLst>
        </pc:spChg>
        <pc:spChg chg="add del">
          <ac:chgData name="Yalım Demirkesen" userId="93c98fd26854a1fa" providerId="LiveId" clId="{BF94CF3A-1CCE-4DD2-A1DF-38A41DACE2D5}" dt="2018-12-26T05:03:19.636" v="1134" actId="26606"/>
          <ac:spMkLst>
            <pc:docMk/>
            <pc:sldMk cId="2267288702" sldId="265"/>
            <ac:spMk id="9" creationId="{823AC064-BC96-4F32-8AE1-B2FD38754823}"/>
          </ac:spMkLst>
        </pc:spChg>
        <pc:spChg chg="add del">
          <ac:chgData name="Yalım Demirkesen" userId="93c98fd26854a1fa" providerId="LiveId" clId="{BF94CF3A-1CCE-4DD2-A1DF-38A41DACE2D5}" dt="2018-12-26T05:03:32.053" v="1135" actId="26606"/>
          <ac:spMkLst>
            <pc:docMk/>
            <pc:sldMk cId="2267288702" sldId="265"/>
            <ac:spMk id="16" creationId="{823AC064-BC96-4F32-8AE1-B2FD38754823}"/>
          </ac:spMkLst>
        </pc:spChg>
        <pc:spChg chg="add del">
          <ac:chgData name="Yalım Demirkesen" userId="93c98fd26854a1fa" providerId="LiveId" clId="{BF94CF3A-1CCE-4DD2-A1DF-38A41DACE2D5}" dt="2018-12-26T05:05:02.737" v="1136" actId="26606"/>
          <ac:spMkLst>
            <pc:docMk/>
            <pc:sldMk cId="2267288702" sldId="265"/>
            <ac:spMk id="23" creationId="{823AC064-BC96-4F32-8AE1-B2FD38754823}"/>
          </ac:spMkLst>
        </pc:spChg>
        <pc:spChg chg="add del">
          <ac:chgData name="Yalım Demirkesen" userId="93c98fd26854a1fa" providerId="LiveId" clId="{BF94CF3A-1CCE-4DD2-A1DF-38A41DACE2D5}" dt="2018-12-26T05:05:15.942" v="1137" actId="26606"/>
          <ac:spMkLst>
            <pc:docMk/>
            <pc:sldMk cId="2267288702" sldId="265"/>
            <ac:spMk id="30" creationId="{A7465DF4-BD1D-4E1F-A8F2-55C68A283DE2}"/>
          </ac:spMkLst>
        </pc:spChg>
        <pc:spChg chg="add del">
          <ac:chgData name="Yalım Demirkesen" userId="93c98fd26854a1fa" providerId="LiveId" clId="{BF94CF3A-1CCE-4DD2-A1DF-38A41DACE2D5}" dt="2018-12-26T05:07:03.057" v="1138" actId="26606"/>
          <ac:spMkLst>
            <pc:docMk/>
            <pc:sldMk cId="2267288702" sldId="265"/>
            <ac:spMk id="35" creationId="{73DE2CFE-42F2-48F0-8706-5264E012B10C}"/>
          </ac:spMkLst>
        </pc:spChg>
        <pc:spChg chg="add del">
          <ac:chgData name="Yalım Demirkesen" userId="93c98fd26854a1fa" providerId="LiveId" clId="{BF94CF3A-1CCE-4DD2-A1DF-38A41DACE2D5}" dt="2018-12-26T05:07:13.855" v="1139" actId="26606"/>
          <ac:spMkLst>
            <pc:docMk/>
            <pc:sldMk cId="2267288702" sldId="265"/>
            <ac:spMk id="40" creationId="{4351DFE5-F63D-4BE0-BDA9-E3EB88F01AA5}"/>
          </ac:spMkLst>
        </pc:spChg>
        <pc:spChg chg="add del">
          <ac:chgData name="Yalım Demirkesen" userId="93c98fd26854a1fa" providerId="LiveId" clId="{BF94CF3A-1CCE-4DD2-A1DF-38A41DACE2D5}" dt="2018-12-26T05:08:50.756" v="1162" actId="26606"/>
          <ac:spMkLst>
            <pc:docMk/>
            <pc:sldMk cId="2267288702" sldId="265"/>
            <ac:spMk id="47" creationId="{4281BC32-FF58-4898-A6B5-7B3D059BCEB0}"/>
          </ac:spMkLst>
        </pc:spChg>
        <pc:spChg chg="add del">
          <ac:chgData name="Yalım Demirkesen" userId="93c98fd26854a1fa" providerId="LiveId" clId="{BF94CF3A-1CCE-4DD2-A1DF-38A41DACE2D5}" dt="2018-12-26T05:08:50.756" v="1162" actId="26606"/>
          <ac:spMkLst>
            <pc:docMk/>
            <pc:sldMk cId="2267288702" sldId="265"/>
            <ac:spMk id="49" creationId="{0D614406-135F-4875-9C87-53822CB19ABB}"/>
          </ac:spMkLst>
        </pc:spChg>
        <pc:spChg chg="add del">
          <ac:chgData name="Yalım Demirkesen" userId="93c98fd26854a1fa" providerId="LiveId" clId="{BF94CF3A-1CCE-4DD2-A1DF-38A41DACE2D5}" dt="2018-12-26T05:08:50.756" v="1162" actId="26606"/>
          <ac:spMkLst>
            <pc:docMk/>
            <pc:sldMk cId="2267288702" sldId="265"/>
            <ac:spMk id="51" creationId="{A47020BD-3785-4628-8C5E-A4011B43EF88}"/>
          </ac:spMkLst>
        </pc:spChg>
        <pc:spChg chg="add del">
          <ac:chgData name="Yalım Demirkesen" userId="93c98fd26854a1fa" providerId="LiveId" clId="{BF94CF3A-1CCE-4DD2-A1DF-38A41DACE2D5}" dt="2018-12-26T05:08:50.745" v="1161" actId="26606"/>
          <ac:spMkLst>
            <pc:docMk/>
            <pc:sldMk cId="2267288702" sldId="265"/>
            <ac:spMk id="56" creationId="{4281BC32-FF58-4898-A6B5-7B3D059BCEB0}"/>
          </ac:spMkLst>
        </pc:spChg>
        <pc:spChg chg="add del">
          <ac:chgData name="Yalım Demirkesen" userId="93c98fd26854a1fa" providerId="LiveId" clId="{BF94CF3A-1CCE-4DD2-A1DF-38A41DACE2D5}" dt="2018-12-26T05:08:50.745" v="1161" actId="26606"/>
          <ac:spMkLst>
            <pc:docMk/>
            <pc:sldMk cId="2267288702" sldId="265"/>
            <ac:spMk id="58" creationId="{0D614406-135F-4875-9C87-53822CB19ABB}"/>
          </ac:spMkLst>
        </pc:spChg>
        <pc:spChg chg="add del">
          <ac:chgData name="Yalım Demirkesen" userId="93c98fd26854a1fa" providerId="LiveId" clId="{BF94CF3A-1CCE-4DD2-A1DF-38A41DACE2D5}" dt="2018-12-26T05:09:00.282" v="1164" actId="26606"/>
          <ac:spMkLst>
            <pc:docMk/>
            <pc:sldMk cId="2267288702" sldId="265"/>
            <ac:spMk id="59" creationId="{42A5316D-ED2F-4F89-B4B4-8D9240B1A348}"/>
          </ac:spMkLst>
        </pc:spChg>
        <pc:spChg chg="add del">
          <ac:chgData name="Yalım Demirkesen" userId="93c98fd26854a1fa" providerId="LiveId" clId="{BF94CF3A-1CCE-4DD2-A1DF-38A41DACE2D5}" dt="2018-12-26T05:08:50.745" v="1161" actId="26606"/>
          <ac:spMkLst>
            <pc:docMk/>
            <pc:sldMk cId="2267288702" sldId="265"/>
            <ac:spMk id="60" creationId="{A47020BD-3785-4628-8C5E-A4011B43EF88}"/>
          </ac:spMkLst>
        </pc:spChg>
        <pc:spChg chg="add del">
          <ac:chgData name="Yalım Demirkesen" userId="93c98fd26854a1fa" providerId="LiveId" clId="{BF94CF3A-1CCE-4DD2-A1DF-38A41DACE2D5}" dt="2018-12-26T05:08:53.182" v="1163" actId="478"/>
          <ac:spMkLst>
            <pc:docMk/>
            <pc:sldMk cId="2267288702" sldId="265"/>
            <ac:spMk id="62" creationId="{69160EBF-CB83-40A2-A686-583A52DD3C9E}"/>
          </ac:spMkLst>
        </pc:spChg>
        <pc:spChg chg="add del">
          <ac:chgData name="Yalım Demirkesen" userId="93c98fd26854a1fa" providerId="LiveId" clId="{BF94CF3A-1CCE-4DD2-A1DF-38A41DACE2D5}" dt="2018-12-26T05:10:22.967" v="1170" actId="26606"/>
          <ac:spMkLst>
            <pc:docMk/>
            <pc:sldMk cId="2267288702" sldId="265"/>
            <ac:spMk id="64" creationId="{6753252F-4873-4F63-801D-CC719279A7D5}"/>
          </ac:spMkLst>
        </pc:spChg>
        <pc:spChg chg="add del">
          <ac:chgData name="Yalım Demirkesen" userId="93c98fd26854a1fa" providerId="LiveId" clId="{BF94CF3A-1CCE-4DD2-A1DF-38A41DACE2D5}" dt="2018-12-26T05:10:22.967" v="1170" actId="26606"/>
          <ac:spMkLst>
            <pc:docMk/>
            <pc:sldMk cId="2267288702" sldId="265"/>
            <ac:spMk id="66" creationId="{047C8CCB-F95D-4249-92DD-651249D3535A}"/>
          </ac:spMkLst>
        </pc:spChg>
        <pc:spChg chg="add del">
          <ac:chgData name="Yalım Demirkesen" userId="93c98fd26854a1fa" providerId="LiveId" clId="{BF94CF3A-1CCE-4DD2-A1DF-38A41DACE2D5}" dt="2018-12-26T05:10:34.182" v="1171" actId="26606"/>
          <ac:spMkLst>
            <pc:docMk/>
            <pc:sldMk cId="2267288702" sldId="265"/>
            <ac:spMk id="68" creationId="{D12DDE76-C203-4047-9998-63900085B5E8}"/>
          </ac:spMkLst>
        </pc:spChg>
        <pc:spChg chg="add del">
          <ac:chgData name="Yalım Demirkesen" userId="93c98fd26854a1fa" providerId="LiveId" clId="{BF94CF3A-1CCE-4DD2-A1DF-38A41DACE2D5}" dt="2018-12-26T05:10:46.750" v="1172" actId="26606"/>
          <ac:spMkLst>
            <pc:docMk/>
            <pc:sldMk cId="2267288702" sldId="265"/>
            <ac:spMk id="70" creationId="{6AA24DE7-C336-4994-8C52-D9B3F3D0FA4D}"/>
          </ac:spMkLst>
        </pc:spChg>
        <pc:spChg chg="add del">
          <ac:chgData name="Yalım Demirkesen" userId="93c98fd26854a1fa" providerId="LiveId" clId="{BF94CF3A-1CCE-4DD2-A1DF-38A41DACE2D5}" dt="2018-12-26T05:09:29.587" v="1166" actId="26606"/>
          <ac:spMkLst>
            <pc:docMk/>
            <pc:sldMk cId="2267288702" sldId="265"/>
            <ac:spMk id="71" creationId="{ACBE1851-2230-47A9-B000-CE9046EA61B9}"/>
          </ac:spMkLst>
        </pc:spChg>
        <pc:spChg chg="add del">
          <ac:chgData name="Yalım Demirkesen" userId="93c98fd26854a1fa" providerId="LiveId" clId="{BF94CF3A-1CCE-4DD2-A1DF-38A41DACE2D5}" dt="2018-12-26T05:10:53.989" v="1173" actId="26606"/>
          <ac:spMkLst>
            <pc:docMk/>
            <pc:sldMk cId="2267288702" sldId="265"/>
            <ac:spMk id="75" creationId="{6753252F-4873-4F63-801D-CC719279A7D5}"/>
          </ac:spMkLst>
        </pc:spChg>
        <pc:spChg chg="add del">
          <ac:chgData name="Yalım Demirkesen" userId="93c98fd26854a1fa" providerId="LiveId" clId="{BF94CF3A-1CCE-4DD2-A1DF-38A41DACE2D5}" dt="2018-12-26T05:10:53.989" v="1173" actId="26606"/>
          <ac:spMkLst>
            <pc:docMk/>
            <pc:sldMk cId="2267288702" sldId="265"/>
            <ac:spMk id="77" creationId="{047C8CCB-F95D-4249-92DD-651249D3535A}"/>
          </ac:spMkLst>
        </pc:spChg>
        <pc:graphicFrameChg chg="add del mod modGraphic">
          <ac:chgData name="Yalım Demirkesen" userId="93c98fd26854a1fa" providerId="LiveId" clId="{BF94CF3A-1CCE-4DD2-A1DF-38A41DACE2D5}" dt="2018-12-26T05:08:50.756" v="1162" actId="26606"/>
          <ac:graphicFrameMkLst>
            <pc:docMk/>
            <pc:sldMk cId="2267288702" sldId="265"/>
            <ac:graphicFrameMk id="4" creationId="{ECA3A770-5A8D-4D30-BF12-D88E462DADC0}"/>
          </ac:graphicFrameMkLst>
        </pc:graphicFrameChg>
        <pc:graphicFrameChg chg="add mod modGraphic">
          <ac:chgData name="Yalım Demirkesen" userId="93c98fd26854a1fa" providerId="LiveId" clId="{BF94CF3A-1CCE-4DD2-A1DF-38A41DACE2D5}" dt="2018-12-26T05:11:12.195" v="1178" actId="26606"/>
          <ac:graphicFrameMkLst>
            <pc:docMk/>
            <pc:sldMk cId="2267288702" sldId="265"/>
            <ac:graphicFrameMk id="54" creationId="{ECA3A770-5A8D-4D30-BF12-D88E462DADC0}"/>
          </ac:graphicFrameMkLst>
        </pc:graphicFrameChg>
        <pc:picChg chg="add del">
          <ac:chgData name="Yalım Demirkesen" userId="93c98fd26854a1fa" providerId="LiveId" clId="{BF94CF3A-1CCE-4DD2-A1DF-38A41DACE2D5}" dt="2018-12-26T05:07:13.855" v="1139" actId="26606"/>
          <ac:picMkLst>
            <pc:docMk/>
            <pc:sldMk cId="2267288702" sldId="265"/>
            <ac:picMk id="42" creationId="{02DD2BC0-6F29-4B4F-8D61-2DCF6D2E8E73}"/>
          </ac:picMkLst>
        </pc:picChg>
        <pc:cxnChg chg="add del">
          <ac:chgData name="Yalım Demirkesen" userId="93c98fd26854a1fa" providerId="LiveId" clId="{BF94CF3A-1CCE-4DD2-A1DF-38A41DACE2D5}" dt="2018-12-26T05:03:19.636" v="1134" actId="26606"/>
          <ac:cxnSpMkLst>
            <pc:docMk/>
            <pc:sldMk cId="2267288702" sldId="265"/>
            <ac:cxnSpMk id="11" creationId="{7E7C77BC-7138-40B1-A15B-20F57A494629}"/>
          </ac:cxnSpMkLst>
        </pc:cxnChg>
        <pc:cxnChg chg="add del">
          <ac:chgData name="Yalım Demirkesen" userId="93c98fd26854a1fa" providerId="LiveId" clId="{BF94CF3A-1CCE-4DD2-A1DF-38A41DACE2D5}" dt="2018-12-26T05:03:32.053" v="1135" actId="26606"/>
          <ac:cxnSpMkLst>
            <pc:docMk/>
            <pc:sldMk cId="2267288702" sldId="265"/>
            <ac:cxnSpMk id="18" creationId="{7E7C77BC-7138-40B1-A15B-20F57A494629}"/>
          </ac:cxnSpMkLst>
        </pc:cxnChg>
        <pc:cxnChg chg="add del">
          <ac:chgData name="Yalım Demirkesen" userId="93c98fd26854a1fa" providerId="LiveId" clId="{BF94CF3A-1CCE-4DD2-A1DF-38A41DACE2D5}" dt="2018-12-26T05:05:02.737" v="1136" actId="26606"/>
          <ac:cxnSpMkLst>
            <pc:docMk/>
            <pc:sldMk cId="2267288702" sldId="265"/>
            <ac:cxnSpMk id="25" creationId="{7E7C77BC-7138-40B1-A15B-20F57A494629}"/>
          </ac:cxnSpMkLst>
        </pc:cxnChg>
        <pc:cxnChg chg="add del">
          <ac:chgData name="Yalım Demirkesen" userId="93c98fd26854a1fa" providerId="LiveId" clId="{BF94CF3A-1CCE-4DD2-A1DF-38A41DACE2D5}" dt="2018-12-26T05:09:29.587" v="1166" actId="26606"/>
          <ac:cxnSpMkLst>
            <pc:docMk/>
            <pc:sldMk cId="2267288702" sldId="265"/>
            <ac:cxnSpMk id="73" creationId="{23B93832-6514-44F4-849B-5EE2C8A2337D}"/>
          </ac:cxnSpMkLst>
        </pc:cxnChg>
      </pc:sldChg>
      <pc:sldChg chg="addSp delSp modSp add mod setBg">
        <pc:chgData name="Yalım Demirkesen" userId="93c98fd26854a1fa" providerId="LiveId" clId="{BF94CF3A-1CCE-4DD2-A1DF-38A41DACE2D5}" dt="2018-12-26T05:18:36.309" v="1499" actId="26606"/>
        <pc:sldMkLst>
          <pc:docMk/>
          <pc:sldMk cId="1789029920" sldId="266"/>
        </pc:sldMkLst>
        <pc:spChg chg="mod">
          <ac:chgData name="Yalım Demirkesen" userId="93c98fd26854a1fa" providerId="LiveId" clId="{BF94CF3A-1CCE-4DD2-A1DF-38A41DACE2D5}" dt="2018-12-26T05:18:36.309" v="1499" actId="26606"/>
          <ac:spMkLst>
            <pc:docMk/>
            <pc:sldMk cId="1789029920" sldId="266"/>
            <ac:spMk id="2" creationId="{3ED34279-1426-4A08-9BEF-CDEFA9FB8038}"/>
          </ac:spMkLst>
        </pc:spChg>
        <pc:spChg chg="del mod">
          <ac:chgData name="Yalım Demirkesen" userId="93c98fd26854a1fa" providerId="LiveId" clId="{BF94CF3A-1CCE-4DD2-A1DF-38A41DACE2D5}" dt="2018-12-26T05:18:36.309" v="1499" actId="26606"/>
          <ac:spMkLst>
            <pc:docMk/>
            <pc:sldMk cId="1789029920" sldId="266"/>
            <ac:spMk id="3" creationId="{9B672E87-6418-4F02-A979-B8A9D9084FBD}"/>
          </ac:spMkLst>
        </pc:spChg>
        <pc:spChg chg="add">
          <ac:chgData name="Yalım Demirkesen" userId="93c98fd26854a1fa" providerId="LiveId" clId="{BF94CF3A-1CCE-4DD2-A1DF-38A41DACE2D5}" dt="2018-12-26T05:18:36.309" v="1499" actId="26606"/>
          <ac:spMkLst>
            <pc:docMk/>
            <pc:sldMk cId="1789029920" sldId="266"/>
            <ac:spMk id="10" creationId="{46C2E80F-49A6-4372-B103-219D417A55ED}"/>
          </ac:spMkLst>
        </pc:spChg>
        <pc:graphicFrameChg chg="add">
          <ac:chgData name="Yalım Demirkesen" userId="93c98fd26854a1fa" providerId="LiveId" clId="{BF94CF3A-1CCE-4DD2-A1DF-38A41DACE2D5}" dt="2018-12-26T05:18:36.309" v="1499" actId="26606"/>
          <ac:graphicFrameMkLst>
            <pc:docMk/>
            <pc:sldMk cId="1789029920" sldId="266"/>
            <ac:graphicFrameMk id="5" creationId="{441DFDA4-73B2-464A-B22F-F2CDFDFD2428}"/>
          </ac:graphicFrameMkLst>
        </pc:graphicFrameChg>
      </pc:sldChg>
      <pc:sldChg chg="addSp delSp modSp add mod setBg">
        <pc:chgData name="Yalım Demirkesen" userId="93c98fd26854a1fa" providerId="LiveId" clId="{BF94CF3A-1CCE-4DD2-A1DF-38A41DACE2D5}" dt="2018-12-26T05:19:28.587" v="1513" actId="26606"/>
        <pc:sldMkLst>
          <pc:docMk/>
          <pc:sldMk cId="336353060" sldId="267"/>
        </pc:sldMkLst>
        <pc:spChg chg="del">
          <ac:chgData name="Yalım Demirkesen" userId="93c98fd26854a1fa" providerId="LiveId" clId="{BF94CF3A-1CCE-4DD2-A1DF-38A41DACE2D5}" dt="2018-12-26T05:19:11.640" v="1511" actId="478"/>
          <ac:spMkLst>
            <pc:docMk/>
            <pc:sldMk cId="336353060" sldId="267"/>
            <ac:spMk id="2" creationId="{3FA80956-A060-4F6E-A837-8D301DDEBBEE}"/>
          </ac:spMkLst>
        </pc:spChg>
        <pc:spChg chg="mod">
          <ac:chgData name="Yalım Demirkesen" userId="93c98fd26854a1fa" providerId="LiveId" clId="{BF94CF3A-1CCE-4DD2-A1DF-38A41DACE2D5}" dt="2018-12-26T05:19:28.587" v="1513" actId="26606"/>
          <ac:spMkLst>
            <pc:docMk/>
            <pc:sldMk cId="336353060" sldId="267"/>
            <ac:spMk id="3" creationId="{8C1FC9C7-1836-4A2D-9F82-97811BCBCA01}"/>
          </ac:spMkLst>
        </pc:spChg>
        <pc:spChg chg="add">
          <ac:chgData name="Yalım Demirkesen" userId="93c98fd26854a1fa" providerId="LiveId" clId="{BF94CF3A-1CCE-4DD2-A1DF-38A41DACE2D5}" dt="2018-12-26T05:19:28.587" v="1513" actId="26606"/>
          <ac:spMkLst>
            <pc:docMk/>
            <pc:sldMk cId="336353060" sldId="267"/>
            <ac:spMk id="8" creationId="{8D70B121-56F4-4848-B38B-182089D909FA}"/>
          </ac:spMkLst>
        </pc:spChg>
        <pc:cxnChg chg="add">
          <ac:chgData name="Yalım Demirkesen" userId="93c98fd26854a1fa" providerId="LiveId" clId="{BF94CF3A-1CCE-4DD2-A1DF-38A41DACE2D5}" dt="2018-12-26T05:19:28.587" v="1513" actId="26606"/>
          <ac:cxnSpMkLst>
            <pc:docMk/>
            <pc:sldMk cId="336353060" sldId="267"/>
            <ac:cxnSpMk id="10" creationId="{2D72A2C9-F3CA-4216-8BAD-FA4C970C3C4E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47C882-3A40-49DC-A3CE-AACA410008F4}" type="doc">
      <dgm:prSet loTypeId="urn:microsoft.com/office/officeart/2018/5/layout/IconLeafLabelList" loCatId="icon" qsTypeId="urn:microsoft.com/office/officeart/2005/8/quickstyle/simple4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1CE3F92-E478-4B79-91AF-325F56D656B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Background Information about the Selected TV Shows</a:t>
          </a:r>
        </a:p>
      </dgm:t>
    </dgm:pt>
    <dgm:pt modelId="{B32251E5-4597-4416-B6FC-AC3CA6E7840E}" type="parTrans" cxnId="{6677BEE9-2AAD-4F0F-8CAE-904E39584189}">
      <dgm:prSet/>
      <dgm:spPr/>
      <dgm:t>
        <a:bodyPr/>
        <a:lstStyle/>
        <a:p>
          <a:endParaRPr lang="en-US"/>
        </a:p>
      </dgm:t>
    </dgm:pt>
    <dgm:pt modelId="{E8A74B2B-A600-44CA-8449-F69BF6F6B8B7}" type="sibTrans" cxnId="{6677BEE9-2AAD-4F0F-8CAE-904E39584189}">
      <dgm:prSet/>
      <dgm:spPr/>
      <dgm:t>
        <a:bodyPr/>
        <a:lstStyle/>
        <a:p>
          <a:endParaRPr lang="en-US"/>
        </a:p>
      </dgm:t>
    </dgm:pt>
    <dgm:pt modelId="{3AF171AA-7574-41D8-B94B-988C6895F8D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Problem Definition</a:t>
          </a:r>
        </a:p>
      </dgm:t>
    </dgm:pt>
    <dgm:pt modelId="{81F13B3A-5283-423F-BF00-E3EFC13AADB6}" type="parTrans" cxnId="{7A94DC63-D72A-4991-9B7D-3071519E5A3E}">
      <dgm:prSet/>
      <dgm:spPr/>
      <dgm:t>
        <a:bodyPr/>
        <a:lstStyle/>
        <a:p>
          <a:endParaRPr lang="en-US"/>
        </a:p>
      </dgm:t>
    </dgm:pt>
    <dgm:pt modelId="{DD4698CF-6A1B-46F0-BC51-E34BDFB894CB}" type="sibTrans" cxnId="{7A94DC63-D72A-4991-9B7D-3071519E5A3E}">
      <dgm:prSet/>
      <dgm:spPr/>
      <dgm:t>
        <a:bodyPr/>
        <a:lstStyle/>
        <a:p>
          <a:endParaRPr lang="en-US"/>
        </a:p>
      </dgm:t>
    </dgm:pt>
    <dgm:pt modelId="{C495A0B1-F04D-46EE-9DAB-36E2A781EFC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Scraping</a:t>
          </a:r>
        </a:p>
      </dgm:t>
    </dgm:pt>
    <dgm:pt modelId="{B2AF677B-FDA6-4D26-99F8-65E30F41331D}" type="parTrans" cxnId="{2C7F5A33-C6FE-40DD-A83A-A6C921383F5E}">
      <dgm:prSet/>
      <dgm:spPr/>
      <dgm:t>
        <a:bodyPr/>
        <a:lstStyle/>
        <a:p>
          <a:endParaRPr lang="en-US"/>
        </a:p>
      </dgm:t>
    </dgm:pt>
    <dgm:pt modelId="{F2B58DE8-639A-4BA1-A3EE-EC2176CF01BF}" type="sibTrans" cxnId="{2C7F5A33-C6FE-40DD-A83A-A6C921383F5E}">
      <dgm:prSet/>
      <dgm:spPr/>
      <dgm:t>
        <a:bodyPr/>
        <a:lstStyle/>
        <a:p>
          <a:endParaRPr lang="en-US"/>
        </a:p>
      </dgm:t>
    </dgm:pt>
    <dgm:pt modelId="{468F634D-7978-4D61-85DE-2AAE2F3C7C2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Preparing the Model</a:t>
          </a:r>
        </a:p>
      </dgm:t>
    </dgm:pt>
    <dgm:pt modelId="{A16463DD-E566-4152-BF98-FC352E3A8447}" type="parTrans" cxnId="{BD1607CD-09BC-42D1-882A-7DC9105D12F6}">
      <dgm:prSet/>
      <dgm:spPr/>
      <dgm:t>
        <a:bodyPr/>
        <a:lstStyle/>
        <a:p>
          <a:endParaRPr lang="en-US"/>
        </a:p>
      </dgm:t>
    </dgm:pt>
    <dgm:pt modelId="{E6503E41-DF20-448D-88AA-D3B555A61858}" type="sibTrans" cxnId="{BD1607CD-09BC-42D1-882A-7DC9105D12F6}">
      <dgm:prSet/>
      <dgm:spPr/>
      <dgm:t>
        <a:bodyPr/>
        <a:lstStyle/>
        <a:p>
          <a:endParaRPr lang="en-US"/>
        </a:p>
      </dgm:t>
    </dgm:pt>
    <dgm:pt modelId="{B43B8A98-679C-49D6-9CCA-5F891910042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Model Evaluation</a:t>
          </a:r>
        </a:p>
      </dgm:t>
    </dgm:pt>
    <dgm:pt modelId="{9779B1D0-90BC-405D-8916-715105BA5A5B}" type="parTrans" cxnId="{2F7EB83F-AD59-4034-B878-A4F571C2E8D0}">
      <dgm:prSet/>
      <dgm:spPr/>
      <dgm:t>
        <a:bodyPr/>
        <a:lstStyle/>
        <a:p>
          <a:endParaRPr lang="en-US"/>
        </a:p>
      </dgm:t>
    </dgm:pt>
    <dgm:pt modelId="{D8B4CBEA-6975-4CAA-BE29-AA37DFECD9D8}" type="sibTrans" cxnId="{2F7EB83F-AD59-4034-B878-A4F571C2E8D0}">
      <dgm:prSet/>
      <dgm:spPr/>
      <dgm:t>
        <a:bodyPr/>
        <a:lstStyle/>
        <a:p>
          <a:endParaRPr lang="en-US"/>
        </a:p>
      </dgm:t>
    </dgm:pt>
    <dgm:pt modelId="{6FAE4376-C0C0-455B-8965-206179B5C51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Ways to Improve</a:t>
          </a:r>
        </a:p>
      </dgm:t>
    </dgm:pt>
    <dgm:pt modelId="{F812357C-0D12-4B55-990D-633DA9A95835}" type="parTrans" cxnId="{4CD3E9FA-27C4-4AE9-A509-60F7CE6B032D}">
      <dgm:prSet/>
      <dgm:spPr/>
      <dgm:t>
        <a:bodyPr/>
        <a:lstStyle/>
        <a:p>
          <a:endParaRPr lang="en-US"/>
        </a:p>
      </dgm:t>
    </dgm:pt>
    <dgm:pt modelId="{CB43C539-43CC-406F-AEFE-5EC201FA075D}" type="sibTrans" cxnId="{4CD3E9FA-27C4-4AE9-A509-60F7CE6B032D}">
      <dgm:prSet/>
      <dgm:spPr/>
      <dgm:t>
        <a:bodyPr/>
        <a:lstStyle/>
        <a:p>
          <a:endParaRPr lang="en-US"/>
        </a:p>
      </dgm:t>
    </dgm:pt>
    <dgm:pt modelId="{B5F2202F-1E77-4828-9430-ED5DF3EF4DB0}" type="pres">
      <dgm:prSet presAssocID="{4647C882-3A40-49DC-A3CE-AACA410008F4}" presName="root" presStyleCnt="0">
        <dgm:presLayoutVars>
          <dgm:dir/>
          <dgm:resizeHandles val="exact"/>
        </dgm:presLayoutVars>
      </dgm:prSet>
      <dgm:spPr/>
    </dgm:pt>
    <dgm:pt modelId="{11AF85A8-8BCD-4914-9525-1774207AF1B1}" type="pres">
      <dgm:prSet presAssocID="{F1CE3F92-E478-4B79-91AF-325F56D656B6}" presName="compNode" presStyleCnt="0"/>
      <dgm:spPr/>
    </dgm:pt>
    <dgm:pt modelId="{7424B235-AC62-453C-ACA8-CABBBA10763E}" type="pres">
      <dgm:prSet presAssocID="{F1CE3F92-E478-4B79-91AF-325F56D656B6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2ECAE5AD-E642-4858-8D99-4D50DCDBDB6F}" type="pres">
      <dgm:prSet presAssocID="{F1CE3F92-E478-4B79-91AF-325F56D656B6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9784EB2F-2C73-4016-AABD-BB07BE952E4B}" type="pres">
      <dgm:prSet presAssocID="{F1CE3F92-E478-4B79-91AF-325F56D656B6}" presName="spaceRect" presStyleCnt="0"/>
      <dgm:spPr/>
    </dgm:pt>
    <dgm:pt modelId="{830CC005-1212-494F-A9E4-E7AAEA2EB9D5}" type="pres">
      <dgm:prSet presAssocID="{F1CE3F92-E478-4B79-91AF-325F56D656B6}" presName="textRect" presStyleLbl="revTx" presStyleIdx="0" presStyleCnt="6">
        <dgm:presLayoutVars>
          <dgm:chMax val="1"/>
          <dgm:chPref val="1"/>
        </dgm:presLayoutVars>
      </dgm:prSet>
      <dgm:spPr/>
    </dgm:pt>
    <dgm:pt modelId="{BAD071C7-0202-4C93-9A1E-AA79BF84276C}" type="pres">
      <dgm:prSet presAssocID="{E8A74B2B-A600-44CA-8449-F69BF6F6B8B7}" presName="sibTrans" presStyleCnt="0"/>
      <dgm:spPr/>
    </dgm:pt>
    <dgm:pt modelId="{7FAA75A3-D03E-426A-B48B-8596965959DE}" type="pres">
      <dgm:prSet presAssocID="{3AF171AA-7574-41D8-B94B-988C6895F8D1}" presName="compNode" presStyleCnt="0"/>
      <dgm:spPr/>
    </dgm:pt>
    <dgm:pt modelId="{DAADA62F-5700-4664-B696-4269D5D92C0D}" type="pres">
      <dgm:prSet presAssocID="{3AF171AA-7574-41D8-B94B-988C6895F8D1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999125E3-FDCD-4859-9803-752D0283F49F}" type="pres">
      <dgm:prSet presAssocID="{3AF171AA-7574-41D8-B94B-988C6895F8D1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2ECFEE69-D2FC-475C-8680-8BB34C5BEF27}" type="pres">
      <dgm:prSet presAssocID="{3AF171AA-7574-41D8-B94B-988C6895F8D1}" presName="spaceRect" presStyleCnt="0"/>
      <dgm:spPr/>
    </dgm:pt>
    <dgm:pt modelId="{CDC59C2A-A3D6-4CCF-BB39-0823B32423EE}" type="pres">
      <dgm:prSet presAssocID="{3AF171AA-7574-41D8-B94B-988C6895F8D1}" presName="textRect" presStyleLbl="revTx" presStyleIdx="1" presStyleCnt="6">
        <dgm:presLayoutVars>
          <dgm:chMax val="1"/>
          <dgm:chPref val="1"/>
        </dgm:presLayoutVars>
      </dgm:prSet>
      <dgm:spPr/>
    </dgm:pt>
    <dgm:pt modelId="{B7721BF2-15CC-44FB-A936-6147A29ABB2B}" type="pres">
      <dgm:prSet presAssocID="{DD4698CF-6A1B-46F0-BC51-E34BDFB894CB}" presName="sibTrans" presStyleCnt="0"/>
      <dgm:spPr/>
    </dgm:pt>
    <dgm:pt modelId="{2DE4F675-AAAD-49C6-B962-6E19EE150A84}" type="pres">
      <dgm:prSet presAssocID="{C495A0B1-F04D-46EE-9DAB-36E2A781EFC9}" presName="compNode" presStyleCnt="0"/>
      <dgm:spPr/>
    </dgm:pt>
    <dgm:pt modelId="{724AA5D2-B5A9-434E-9B57-74DEBA42F0D1}" type="pres">
      <dgm:prSet presAssocID="{C495A0B1-F04D-46EE-9DAB-36E2A781EFC9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832AB1C9-4819-4D00-84DD-DD9BED7B789F}" type="pres">
      <dgm:prSet presAssocID="{C495A0B1-F04D-46EE-9DAB-36E2A781EFC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ised Hand"/>
        </a:ext>
      </dgm:extLst>
    </dgm:pt>
    <dgm:pt modelId="{9D7ADCA6-F2D1-46A8-A981-CD337FD4F288}" type="pres">
      <dgm:prSet presAssocID="{C495A0B1-F04D-46EE-9DAB-36E2A781EFC9}" presName="spaceRect" presStyleCnt="0"/>
      <dgm:spPr/>
    </dgm:pt>
    <dgm:pt modelId="{A72BEF23-D310-42CF-B6E2-5B78A7E7DC73}" type="pres">
      <dgm:prSet presAssocID="{C495A0B1-F04D-46EE-9DAB-36E2A781EFC9}" presName="textRect" presStyleLbl="revTx" presStyleIdx="2" presStyleCnt="6">
        <dgm:presLayoutVars>
          <dgm:chMax val="1"/>
          <dgm:chPref val="1"/>
        </dgm:presLayoutVars>
      </dgm:prSet>
      <dgm:spPr/>
    </dgm:pt>
    <dgm:pt modelId="{2821166A-DCEA-405B-BD72-752CAA350837}" type="pres">
      <dgm:prSet presAssocID="{F2B58DE8-639A-4BA1-A3EE-EC2176CF01BF}" presName="sibTrans" presStyleCnt="0"/>
      <dgm:spPr/>
    </dgm:pt>
    <dgm:pt modelId="{1C4DCD6D-EDA4-4C18-A0CE-4BFB0243DA1E}" type="pres">
      <dgm:prSet presAssocID="{468F634D-7978-4D61-85DE-2AAE2F3C7C23}" presName="compNode" presStyleCnt="0"/>
      <dgm:spPr/>
    </dgm:pt>
    <dgm:pt modelId="{0133B63E-A4DE-4911-A37D-F337CA114B82}" type="pres">
      <dgm:prSet presAssocID="{468F634D-7978-4D61-85DE-2AAE2F3C7C23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A11910A3-74A7-4A95-B524-281A5C398D59}" type="pres">
      <dgm:prSet presAssocID="{468F634D-7978-4D61-85DE-2AAE2F3C7C23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31036FB4-BA30-463A-8DA0-B2915BD13D11}" type="pres">
      <dgm:prSet presAssocID="{468F634D-7978-4D61-85DE-2AAE2F3C7C23}" presName="spaceRect" presStyleCnt="0"/>
      <dgm:spPr/>
    </dgm:pt>
    <dgm:pt modelId="{614B2FD1-DD68-4030-A0CA-8D9A37DEA480}" type="pres">
      <dgm:prSet presAssocID="{468F634D-7978-4D61-85DE-2AAE2F3C7C23}" presName="textRect" presStyleLbl="revTx" presStyleIdx="3" presStyleCnt="6">
        <dgm:presLayoutVars>
          <dgm:chMax val="1"/>
          <dgm:chPref val="1"/>
        </dgm:presLayoutVars>
      </dgm:prSet>
      <dgm:spPr/>
    </dgm:pt>
    <dgm:pt modelId="{1834AB08-E7A4-4E29-90ED-A033A025EF5D}" type="pres">
      <dgm:prSet presAssocID="{E6503E41-DF20-448D-88AA-D3B555A61858}" presName="sibTrans" presStyleCnt="0"/>
      <dgm:spPr/>
    </dgm:pt>
    <dgm:pt modelId="{4741164C-7C12-4D62-82B5-5BF3520FF769}" type="pres">
      <dgm:prSet presAssocID="{B43B8A98-679C-49D6-9CCA-5F891910042C}" presName="compNode" presStyleCnt="0"/>
      <dgm:spPr/>
    </dgm:pt>
    <dgm:pt modelId="{A77BE9CE-EF40-430D-B7ED-C00F549F6796}" type="pres">
      <dgm:prSet presAssocID="{B43B8A98-679C-49D6-9CCA-5F891910042C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EBED766F-5D63-459F-A3A3-4EB4692C1FBF}" type="pres">
      <dgm:prSet presAssocID="{B43B8A98-679C-49D6-9CCA-5F891910042C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1CF65901-DA7E-4247-B530-255705D78D77}" type="pres">
      <dgm:prSet presAssocID="{B43B8A98-679C-49D6-9CCA-5F891910042C}" presName="spaceRect" presStyleCnt="0"/>
      <dgm:spPr/>
    </dgm:pt>
    <dgm:pt modelId="{72025B81-8DF0-4017-A714-E567024A4712}" type="pres">
      <dgm:prSet presAssocID="{B43B8A98-679C-49D6-9CCA-5F891910042C}" presName="textRect" presStyleLbl="revTx" presStyleIdx="4" presStyleCnt="6">
        <dgm:presLayoutVars>
          <dgm:chMax val="1"/>
          <dgm:chPref val="1"/>
        </dgm:presLayoutVars>
      </dgm:prSet>
      <dgm:spPr/>
    </dgm:pt>
    <dgm:pt modelId="{05BD1400-EBE1-483E-88D4-A8A487FC79DF}" type="pres">
      <dgm:prSet presAssocID="{D8B4CBEA-6975-4CAA-BE29-AA37DFECD9D8}" presName="sibTrans" presStyleCnt="0"/>
      <dgm:spPr/>
    </dgm:pt>
    <dgm:pt modelId="{1E935947-C699-4593-B77F-798465E57276}" type="pres">
      <dgm:prSet presAssocID="{6FAE4376-C0C0-455B-8965-206179B5C51E}" presName="compNode" presStyleCnt="0"/>
      <dgm:spPr/>
    </dgm:pt>
    <dgm:pt modelId="{3CADB4BD-BE66-47C7-AC61-4AAE45008E41}" type="pres">
      <dgm:prSet presAssocID="{6FAE4376-C0C0-455B-8965-206179B5C51E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25957CC4-8812-4259-B7DA-FA5C013FE017}" type="pres">
      <dgm:prSet presAssocID="{6FAE4376-C0C0-455B-8965-206179B5C51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92052B46-5223-4593-9E81-13A9085266DB}" type="pres">
      <dgm:prSet presAssocID="{6FAE4376-C0C0-455B-8965-206179B5C51E}" presName="spaceRect" presStyleCnt="0"/>
      <dgm:spPr/>
    </dgm:pt>
    <dgm:pt modelId="{3BCBABA6-E259-47AC-B11A-3D1DACAB6539}" type="pres">
      <dgm:prSet presAssocID="{6FAE4376-C0C0-455B-8965-206179B5C51E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2C7F5A33-C6FE-40DD-A83A-A6C921383F5E}" srcId="{4647C882-3A40-49DC-A3CE-AACA410008F4}" destId="{C495A0B1-F04D-46EE-9DAB-36E2A781EFC9}" srcOrd="2" destOrd="0" parTransId="{B2AF677B-FDA6-4D26-99F8-65E30F41331D}" sibTransId="{F2B58DE8-639A-4BA1-A3EE-EC2176CF01BF}"/>
    <dgm:cxn modelId="{2F7EB83F-AD59-4034-B878-A4F571C2E8D0}" srcId="{4647C882-3A40-49DC-A3CE-AACA410008F4}" destId="{B43B8A98-679C-49D6-9CCA-5F891910042C}" srcOrd="4" destOrd="0" parTransId="{9779B1D0-90BC-405D-8916-715105BA5A5B}" sibTransId="{D8B4CBEA-6975-4CAA-BE29-AA37DFECD9D8}"/>
    <dgm:cxn modelId="{ED21F940-B57B-4417-A914-244118302CB8}" type="presOf" srcId="{F1CE3F92-E478-4B79-91AF-325F56D656B6}" destId="{830CC005-1212-494F-A9E4-E7AAEA2EB9D5}" srcOrd="0" destOrd="0" presId="urn:microsoft.com/office/officeart/2018/5/layout/IconLeafLabelList"/>
    <dgm:cxn modelId="{7A94DC63-D72A-4991-9B7D-3071519E5A3E}" srcId="{4647C882-3A40-49DC-A3CE-AACA410008F4}" destId="{3AF171AA-7574-41D8-B94B-988C6895F8D1}" srcOrd="1" destOrd="0" parTransId="{81F13B3A-5283-423F-BF00-E3EFC13AADB6}" sibTransId="{DD4698CF-6A1B-46F0-BC51-E34BDFB894CB}"/>
    <dgm:cxn modelId="{94EB7A65-FF70-43D6-9096-054AA938B098}" type="presOf" srcId="{3AF171AA-7574-41D8-B94B-988C6895F8D1}" destId="{CDC59C2A-A3D6-4CCF-BB39-0823B32423EE}" srcOrd="0" destOrd="0" presId="urn:microsoft.com/office/officeart/2018/5/layout/IconLeafLabelList"/>
    <dgm:cxn modelId="{97EACD53-A069-4AC7-B977-7DF560F48E2B}" type="presOf" srcId="{468F634D-7978-4D61-85DE-2AAE2F3C7C23}" destId="{614B2FD1-DD68-4030-A0CA-8D9A37DEA480}" srcOrd="0" destOrd="0" presId="urn:microsoft.com/office/officeart/2018/5/layout/IconLeafLabelList"/>
    <dgm:cxn modelId="{886C8288-DB55-423F-86DF-D9BEDA80D8C3}" type="presOf" srcId="{C495A0B1-F04D-46EE-9DAB-36E2A781EFC9}" destId="{A72BEF23-D310-42CF-B6E2-5B78A7E7DC73}" srcOrd="0" destOrd="0" presId="urn:microsoft.com/office/officeart/2018/5/layout/IconLeafLabelList"/>
    <dgm:cxn modelId="{E266E69A-9F15-4863-AC0E-04AAB44CA78F}" type="presOf" srcId="{B43B8A98-679C-49D6-9CCA-5F891910042C}" destId="{72025B81-8DF0-4017-A714-E567024A4712}" srcOrd="0" destOrd="0" presId="urn:microsoft.com/office/officeart/2018/5/layout/IconLeafLabelList"/>
    <dgm:cxn modelId="{99B96DA1-9570-4B56-A495-6BA40C07AD36}" type="presOf" srcId="{4647C882-3A40-49DC-A3CE-AACA410008F4}" destId="{B5F2202F-1E77-4828-9430-ED5DF3EF4DB0}" srcOrd="0" destOrd="0" presId="urn:microsoft.com/office/officeart/2018/5/layout/IconLeafLabelList"/>
    <dgm:cxn modelId="{BD1607CD-09BC-42D1-882A-7DC9105D12F6}" srcId="{4647C882-3A40-49DC-A3CE-AACA410008F4}" destId="{468F634D-7978-4D61-85DE-2AAE2F3C7C23}" srcOrd="3" destOrd="0" parTransId="{A16463DD-E566-4152-BF98-FC352E3A8447}" sibTransId="{E6503E41-DF20-448D-88AA-D3B555A61858}"/>
    <dgm:cxn modelId="{80779BD5-22CA-4431-BF17-BE6EBD6C389C}" type="presOf" srcId="{6FAE4376-C0C0-455B-8965-206179B5C51E}" destId="{3BCBABA6-E259-47AC-B11A-3D1DACAB6539}" srcOrd="0" destOrd="0" presId="urn:microsoft.com/office/officeart/2018/5/layout/IconLeafLabelList"/>
    <dgm:cxn modelId="{6677BEE9-2AAD-4F0F-8CAE-904E39584189}" srcId="{4647C882-3A40-49DC-A3CE-AACA410008F4}" destId="{F1CE3F92-E478-4B79-91AF-325F56D656B6}" srcOrd="0" destOrd="0" parTransId="{B32251E5-4597-4416-B6FC-AC3CA6E7840E}" sibTransId="{E8A74B2B-A600-44CA-8449-F69BF6F6B8B7}"/>
    <dgm:cxn modelId="{4CD3E9FA-27C4-4AE9-A509-60F7CE6B032D}" srcId="{4647C882-3A40-49DC-A3CE-AACA410008F4}" destId="{6FAE4376-C0C0-455B-8965-206179B5C51E}" srcOrd="5" destOrd="0" parTransId="{F812357C-0D12-4B55-990D-633DA9A95835}" sibTransId="{CB43C539-43CC-406F-AEFE-5EC201FA075D}"/>
    <dgm:cxn modelId="{3F3D2903-7418-4060-98EA-53E5C3DCC781}" type="presParOf" srcId="{B5F2202F-1E77-4828-9430-ED5DF3EF4DB0}" destId="{11AF85A8-8BCD-4914-9525-1774207AF1B1}" srcOrd="0" destOrd="0" presId="urn:microsoft.com/office/officeart/2018/5/layout/IconLeafLabelList"/>
    <dgm:cxn modelId="{2FF12015-98B5-4D61-A794-4499E11EFDB4}" type="presParOf" srcId="{11AF85A8-8BCD-4914-9525-1774207AF1B1}" destId="{7424B235-AC62-453C-ACA8-CABBBA10763E}" srcOrd="0" destOrd="0" presId="urn:microsoft.com/office/officeart/2018/5/layout/IconLeafLabelList"/>
    <dgm:cxn modelId="{2C0779D2-AA11-4E8D-BB9E-456BF3A8AA38}" type="presParOf" srcId="{11AF85A8-8BCD-4914-9525-1774207AF1B1}" destId="{2ECAE5AD-E642-4858-8D99-4D50DCDBDB6F}" srcOrd="1" destOrd="0" presId="urn:microsoft.com/office/officeart/2018/5/layout/IconLeafLabelList"/>
    <dgm:cxn modelId="{9B5027E9-39E0-4D27-AAF2-857CCCDB888C}" type="presParOf" srcId="{11AF85A8-8BCD-4914-9525-1774207AF1B1}" destId="{9784EB2F-2C73-4016-AABD-BB07BE952E4B}" srcOrd="2" destOrd="0" presId="urn:microsoft.com/office/officeart/2018/5/layout/IconLeafLabelList"/>
    <dgm:cxn modelId="{D4393EC4-E016-4432-A807-0EB57A57A4EA}" type="presParOf" srcId="{11AF85A8-8BCD-4914-9525-1774207AF1B1}" destId="{830CC005-1212-494F-A9E4-E7AAEA2EB9D5}" srcOrd="3" destOrd="0" presId="urn:microsoft.com/office/officeart/2018/5/layout/IconLeafLabelList"/>
    <dgm:cxn modelId="{DF009D58-4826-45D5-92F1-B33B6EDDF4DD}" type="presParOf" srcId="{B5F2202F-1E77-4828-9430-ED5DF3EF4DB0}" destId="{BAD071C7-0202-4C93-9A1E-AA79BF84276C}" srcOrd="1" destOrd="0" presId="urn:microsoft.com/office/officeart/2018/5/layout/IconLeafLabelList"/>
    <dgm:cxn modelId="{71A2375C-B93F-417B-B225-C2D9BD98A540}" type="presParOf" srcId="{B5F2202F-1E77-4828-9430-ED5DF3EF4DB0}" destId="{7FAA75A3-D03E-426A-B48B-8596965959DE}" srcOrd="2" destOrd="0" presId="urn:microsoft.com/office/officeart/2018/5/layout/IconLeafLabelList"/>
    <dgm:cxn modelId="{458658CC-8F6D-4CF6-BC8B-B28ED90A8D99}" type="presParOf" srcId="{7FAA75A3-D03E-426A-B48B-8596965959DE}" destId="{DAADA62F-5700-4664-B696-4269D5D92C0D}" srcOrd="0" destOrd="0" presId="urn:microsoft.com/office/officeart/2018/5/layout/IconLeafLabelList"/>
    <dgm:cxn modelId="{575FDB6E-D6B0-4518-ACBE-1792594BBD12}" type="presParOf" srcId="{7FAA75A3-D03E-426A-B48B-8596965959DE}" destId="{999125E3-FDCD-4859-9803-752D0283F49F}" srcOrd="1" destOrd="0" presId="urn:microsoft.com/office/officeart/2018/5/layout/IconLeafLabelList"/>
    <dgm:cxn modelId="{3D681FD1-D6EB-4314-8BD5-D2CCB1A94770}" type="presParOf" srcId="{7FAA75A3-D03E-426A-B48B-8596965959DE}" destId="{2ECFEE69-D2FC-475C-8680-8BB34C5BEF27}" srcOrd="2" destOrd="0" presId="urn:microsoft.com/office/officeart/2018/5/layout/IconLeafLabelList"/>
    <dgm:cxn modelId="{60E1ED8D-C688-4931-93F3-D6E10D992AAB}" type="presParOf" srcId="{7FAA75A3-D03E-426A-B48B-8596965959DE}" destId="{CDC59C2A-A3D6-4CCF-BB39-0823B32423EE}" srcOrd="3" destOrd="0" presId="urn:microsoft.com/office/officeart/2018/5/layout/IconLeafLabelList"/>
    <dgm:cxn modelId="{D1EC44FB-4101-40A9-BA9F-6D6C604677AA}" type="presParOf" srcId="{B5F2202F-1E77-4828-9430-ED5DF3EF4DB0}" destId="{B7721BF2-15CC-44FB-A936-6147A29ABB2B}" srcOrd="3" destOrd="0" presId="urn:microsoft.com/office/officeart/2018/5/layout/IconLeafLabelList"/>
    <dgm:cxn modelId="{EDCA4ADC-5EFA-40CC-8156-B07844C9EA57}" type="presParOf" srcId="{B5F2202F-1E77-4828-9430-ED5DF3EF4DB0}" destId="{2DE4F675-AAAD-49C6-B962-6E19EE150A84}" srcOrd="4" destOrd="0" presId="urn:microsoft.com/office/officeart/2018/5/layout/IconLeafLabelList"/>
    <dgm:cxn modelId="{109844B0-8B83-488B-91A1-080023315EE3}" type="presParOf" srcId="{2DE4F675-AAAD-49C6-B962-6E19EE150A84}" destId="{724AA5D2-B5A9-434E-9B57-74DEBA42F0D1}" srcOrd="0" destOrd="0" presId="urn:microsoft.com/office/officeart/2018/5/layout/IconLeafLabelList"/>
    <dgm:cxn modelId="{41201C02-2894-401C-ACAF-F689C012AA5C}" type="presParOf" srcId="{2DE4F675-AAAD-49C6-B962-6E19EE150A84}" destId="{832AB1C9-4819-4D00-84DD-DD9BED7B789F}" srcOrd="1" destOrd="0" presId="urn:microsoft.com/office/officeart/2018/5/layout/IconLeafLabelList"/>
    <dgm:cxn modelId="{D8712BD9-3F3F-4999-8386-06D5A0724D9C}" type="presParOf" srcId="{2DE4F675-AAAD-49C6-B962-6E19EE150A84}" destId="{9D7ADCA6-F2D1-46A8-A981-CD337FD4F288}" srcOrd="2" destOrd="0" presId="urn:microsoft.com/office/officeart/2018/5/layout/IconLeafLabelList"/>
    <dgm:cxn modelId="{5C5FDEB2-659E-4F9C-A816-CB23D99E98AD}" type="presParOf" srcId="{2DE4F675-AAAD-49C6-B962-6E19EE150A84}" destId="{A72BEF23-D310-42CF-B6E2-5B78A7E7DC73}" srcOrd="3" destOrd="0" presId="urn:microsoft.com/office/officeart/2018/5/layout/IconLeafLabelList"/>
    <dgm:cxn modelId="{5C50D6DE-D9E7-47D8-A08C-C76CFF5EFE01}" type="presParOf" srcId="{B5F2202F-1E77-4828-9430-ED5DF3EF4DB0}" destId="{2821166A-DCEA-405B-BD72-752CAA350837}" srcOrd="5" destOrd="0" presId="urn:microsoft.com/office/officeart/2018/5/layout/IconLeafLabelList"/>
    <dgm:cxn modelId="{700BC5D2-A3EA-48DE-AF88-9AD67E524171}" type="presParOf" srcId="{B5F2202F-1E77-4828-9430-ED5DF3EF4DB0}" destId="{1C4DCD6D-EDA4-4C18-A0CE-4BFB0243DA1E}" srcOrd="6" destOrd="0" presId="urn:microsoft.com/office/officeart/2018/5/layout/IconLeafLabelList"/>
    <dgm:cxn modelId="{1422C215-DC37-4B6F-BB4B-D6A6AD60FB37}" type="presParOf" srcId="{1C4DCD6D-EDA4-4C18-A0CE-4BFB0243DA1E}" destId="{0133B63E-A4DE-4911-A37D-F337CA114B82}" srcOrd="0" destOrd="0" presId="urn:microsoft.com/office/officeart/2018/5/layout/IconLeafLabelList"/>
    <dgm:cxn modelId="{6928A987-9B50-4276-93BA-9A90AED6F55B}" type="presParOf" srcId="{1C4DCD6D-EDA4-4C18-A0CE-4BFB0243DA1E}" destId="{A11910A3-74A7-4A95-B524-281A5C398D59}" srcOrd="1" destOrd="0" presId="urn:microsoft.com/office/officeart/2018/5/layout/IconLeafLabelList"/>
    <dgm:cxn modelId="{A54E7BC0-56C7-43CF-A7D2-F51ED6E23C66}" type="presParOf" srcId="{1C4DCD6D-EDA4-4C18-A0CE-4BFB0243DA1E}" destId="{31036FB4-BA30-463A-8DA0-B2915BD13D11}" srcOrd="2" destOrd="0" presId="urn:microsoft.com/office/officeart/2018/5/layout/IconLeafLabelList"/>
    <dgm:cxn modelId="{3EA29A21-D978-4FD6-942F-C6F2E92146A8}" type="presParOf" srcId="{1C4DCD6D-EDA4-4C18-A0CE-4BFB0243DA1E}" destId="{614B2FD1-DD68-4030-A0CA-8D9A37DEA480}" srcOrd="3" destOrd="0" presId="urn:microsoft.com/office/officeart/2018/5/layout/IconLeafLabelList"/>
    <dgm:cxn modelId="{8D5866AD-91A5-4AAC-8067-6B45FBF9245F}" type="presParOf" srcId="{B5F2202F-1E77-4828-9430-ED5DF3EF4DB0}" destId="{1834AB08-E7A4-4E29-90ED-A033A025EF5D}" srcOrd="7" destOrd="0" presId="urn:microsoft.com/office/officeart/2018/5/layout/IconLeafLabelList"/>
    <dgm:cxn modelId="{6F75A9CB-1DAE-4C29-9044-7D2EC3B84CE3}" type="presParOf" srcId="{B5F2202F-1E77-4828-9430-ED5DF3EF4DB0}" destId="{4741164C-7C12-4D62-82B5-5BF3520FF769}" srcOrd="8" destOrd="0" presId="urn:microsoft.com/office/officeart/2018/5/layout/IconLeafLabelList"/>
    <dgm:cxn modelId="{AA2A97B9-0A10-46E8-BD82-EFE5A30DE20C}" type="presParOf" srcId="{4741164C-7C12-4D62-82B5-5BF3520FF769}" destId="{A77BE9CE-EF40-430D-B7ED-C00F549F6796}" srcOrd="0" destOrd="0" presId="urn:microsoft.com/office/officeart/2018/5/layout/IconLeafLabelList"/>
    <dgm:cxn modelId="{3B17543D-6940-4377-ABB3-AE0EE0D08C06}" type="presParOf" srcId="{4741164C-7C12-4D62-82B5-5BF3520FF769}" destId="{EBED766F-5D63-459F-A3A3-4EB4692C1FBF}" srcOrd="1" destOrd="0" presId="urn:microsoft.com/office/officeart/2018/5/layout/IconLeafLabelList"/>
    <dgm:cxn modelId="{9E62F2F8-A13E-471A-943A-A5B16A9C24F2}" type="presParOf" srcId="{4741164C-7C12-4D62-82B5-5BF3520FF769}" destId="{1CF65901-DA7E-4247-B530-255705D78D77}" srcOrd="2" destOrd="0" presId="urn:microsoft.com/office/officeart/2018/5/layout/IconLeafLabelList"/>
    <dgm:cxn modelId="{25DD9322-9669-4B06-B31C-87D8250B9769}" type="presParOf" srcId="{4741164C-7C12-4D62-82B5-5BF3520FF769}" destId="{72025B81-8DF0-4017-A714-E567024A4712}" srcOrd="3" destOrd="0" presId="urn:microsoft.com/office/officeart/2018/5/layout/IconLeafLabelList"/>
    <dgm:cxn modelId="{1A4116FE-A140-470B-8C7F-0A838FDFFDEB}" type="presParOf" srcId="{B5F2202F-1E77-4828-9430-ED5DF3EF4DB0}" destId="{05BD1400-EBE1-483E-88D4-A8A487FC79DF}" srcOrd="9" destOrd="0" presId="urn:microsoft.com/office/officeart/2018/5/layout/IconLeafLabelList"/>
    <dgm:cxn modelId="{B82E0606-29E9-4AE3-9318-51FF34484FC3}" type="presParOf" srcId="{B5F2202F-1E77-4828-9430-ED5DF3EF4DB0}" destId="{1E935947-C699-4593-B77F-798465E57276}" srcOrd="10" destOrd="0" presId="urn:microsoft.com/office/officeart/2018/5/layout/IconLeafLabelList"/>
    <dgm:cxn modelId="{92466636-FC72-40C8-BC77-E06A5AE3FAF4}" type="presParOf" srcId="{1E935947-C699-4593-B77F-798465E57276}" destId="{3CADB4BD-BE66-47C7-AC61-4AAE45008E41}" srcOrd="0" destOrd="0" presId="urn:microsoft.com/office/officeart/2018/5/layout/IconLeafLabelList"/>
    <dgm:cxn modelId="{0350EFB9-E0CA-437F-9AC4-5028F601FF5B}" type="presParOf" srcId="{1E935947-C699-4593-B77F-798465E57276}" destId="{25957CC4-8812-4259-B7DA-FA5C013FE017}" srcOrd="1" destOrd="0" presId="urn:microsoft.com/office/officeart/2018/5/layout/IconLeafLabelList"/>
    <dgm:cxn modelId="{19EF7169-CBB4-4A78-B6AA-5358C77770CE}" type="presParOf" srcId="{1E935947-C699-4593-B77F-798465E57276}" destId="{92052B46-5223-4593-9E81-13A9085266DB}" srcOrd="2" destOrd="0" presId="urn:microsoft.com/office/officeart/2018/5/layout/IconLeafLabelList"/>
    <dgm:cxn modelId="{9AEB9C32-E930-42DC-A635-D9D0C2B6673B}" type="presParOf" srcId="{1E935947-C699-4593-B77F-798465E57276}" destId="{3BCBABA6-E259-47AC-B11A-3D1DACAB653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47C483-BF58-4000-BE36-235989E0B9DD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E4D45976-9353-439D-BB28-3CE6D634C4A7}">
      <dgm:prSet/>
      <dgm:spPr/>
      <dgm:t>
        <a:bodyPr/>
        <a:lstStyle/>
        <a:p>
          <a:r>
            <a:rPr lang="en-US"/>
            <a:t>Other social media platforms</a:t>
          </a:r>
        </a:p>
      </dgm:t>
    </dgm:pt>
    <dgm:pt modelId="{CE7C4F64-703C-4252-9DFF-F2C16AB817FB}" type="parTrans" cxnId="{78E41BCC-3D50-4027-9F53-888D73EE1A9F}">
      <dgm:prSet/>
      <dgm:spPr/>
      <dgm:t>
        <a:bodyPr/>
        <a:lstStyle/>
        <a:p>
          <a:endParaRPr lang="en-US"/>
        </a:p>
      </dgm:t>
    </dgm:pt>
    <dgm:pt modelId="{D4AEDB43-2752-4B96-8E16-26E0332FB76B}" type="sibTrans" cxnId="{78E41BCC-3D50-4027-9F53-888D73EE1A9F}">
      <dgm:prSet/>
      <dgm:spPr/>
      <dgm:t>
        <a:bodyPr/>
        <a:lstStyle/>
        <a:p>
          <a:endParaRPr lang="en-US"/>
        </a:p>
      </dgm:t>
    </dgm:pt>
    <dgm:pt modelId="{232D2027-1693-4E49-A66F-696E0E2647BD}">
      <dgm:prSet/>
      <dgm:spPr/>
      <dgm:t>
        <a:bodyPr/>
        <a:lstStyle/>
        <a:p>
          <a:r>
            <a:rPr lang="en-US"/>
            <a:t>Suffering from overfitting</a:t>
          </a:r>
        </a:p>
      </dgm:t>
    </dgm:pt>
    <dgm:pt modelId="{315E30D6-435E-4E56-B813-27AF03A3F082}" type="parTrans" cxnId="{ABB1132F-93D1-4932-B1F1-B73CB4A74E26}">
      <dgm:prSet/>
      <dgm:spPr/>
      <dgm:t>
        <a:bodyPr/>
        <a:lstStyle/>
        <a:p>
          <a:endParaRPr lang="en-US"/>
        </a:p>
      </dgm:t>
    </dgm:pt>
    <dgm:pt modelId="{EFD7C0FF-62DC-45FC-BC89-01DF23D0D421}" type="sibTrans" cxnId="{ABB1132F-93D1-4932-B1F1-B73CB4A74E26}">
      <dgm:prSet/>
      <dgm:spPr/>
      <dgm:t>
        <a:bodyPr/>
        <a:lstStyle/>
        <a:p>
          <a:endParaRPr lang="en-US"/>
        </a:p>
      </dgm:t>
    </dgm:pt>
    <dgm:pt modelId="{8836467A-3A4A-465E-AE9F-F15E66EC0F0F}">
      <dgm:prSet/>
      <dgm:spPr/>
      <dgm:t>
        <a:bodyPr/>
        <a:lstStyle/>
        <a:p>
          <a:r>
            <a:rPr lang="en-US"/>
            <a:t>Considering the trends</a:t>
          </a:r>
        </a:p>
      </dgm:t>
    </dgm:pt>
    <dgm:pt modelId="{EA59A6FA-0176-4EF7-B8EF-2870C3E4E0DF}" type="parTrans" cxnId="{29617912-3B44-44D3-ADCB-B4E64060D91A}">
      <dgm:prSet/>
      <dgm:spPr/>
      <dgm:t>
        <a:bodyPr/>
        <a:lstStyle/>
        <a:p>
          <a:endParaRPr lang="en-US"/>
        </a:p>
      </dgm:t>
    </dgm:pt>
    <dgm:pt modelId="{3FD819E2-B83A-4513-832D-770DDB640975}" type="sibTrans" cxnId="{29617912-3B44-44D3-ADCB-B4E64060D91A}">
      <dgm:prSet/>
      <dgm:spPr/>
      <dgm:t>
        <a:bodyPr/>
        <a:lstStyle/>
        <a:p>
          <a:endParaRPr lang="en-US"/>
        </a:p>
      </dgm:t>
    </dgm:pt>
    <dgm:pt modelId="{635F73FE-6874-494B-ADE8-D9518C063170}" type="pres">
      <dgm:prSet presAssocID="{0347C483-BF58-4000-BE36-235989E0B9DD}" presName="root" presStyleCnt="0">
        <dgm:presLayoutVars>
          <dgm:dir/>
          <dgm:resizeHandles val="exact"/>
        </dgm:presLayoutVars>
      </dgm:prSet>
      <dgm:spPr/>
    </dgm:pt>
    <dgm:pt modelId="{6D52690E-0A18-4642-80D6-466137CA0C67}" type="pres">
      <dgm:prSet presAssocID="{E4D45976-9353-439D-BB28-3CE6D634C4A7}" presName="compNode" presStyleCnt="0"/>
      <dgm:spPr/>
    </dgm:pt>
    <dgm:pt modelId="{D9CF5BCF-10A7-42E4-92DB-E066DE7A0BC9}" type="pres">
      <dgm:prSet presAssocID="{E4D45976-9353-439D-BB28-3CE6D634C4A7}" presName="bgRect" presStyleLbl="bgShp" presStyleIdx="0" presStyleCnt="3"/>
      <dgm:spPr/>
    </dgm:pt>
    <dgm:pt modelId="{FEEC1CAC-D832-4397-AAF9-6394819DE1D0}" type="pres">
      <dgm:prSet presAssocID="{E4D45976-9353-439D-BB28-3CE6D634C4A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958AE09A-C5AD-4B60-9252-64D3BEA35519}" type="pres">
      <dgm:prSet presAssocID="{E4D45976-9353-439D-BB28-3CE6D634C4A7}" presName="spaceRect" presStyleCnt="0"/>
      <dgm:spPr/>
    </dgm:pt>
    <dgm:pt modelId="{40E9EC61-D9D0-4261-85FC-ED5526429210}" type="pres">
      <dgm:prSet presAssocID="{E4D45976-9353-439D-BB28-3CE6D634C4A7}" presName="parTx" presStyleLbl="revTx" presStyleIdx="0" presStyleCnt="3">
        <dgm:presLayoutVars>
          <dgm:chMax val="0"/>
          <dgm:chPref val="0"/>
        </dgm:presLayoutVars>
      </dgm:prSet>
      <dgm:spPr/>
    </dgm:pt>
    <dgm:pt modelId="{5240E68D-DA8B-4E70-84DB-A841D08E6953}" type="pres">
      <dgm:prSet presAssocID="{D4AEDB43-2752-4B96-8E16-26E0332FB76B}" presName="sibTrans" presStyleCnt="0"/>
      <dgm:spPr/>
    </dgm:pt>
    <dgm:pt modelId="{89EAE5CF-0730-4119-8328-062F2E668A8F}" type="pres">
      <dgm:prSet presAssocID="{232D2027-1693-4E49-A66F-696E0E2647BD}" presName="compNode" presStyleCnt="0"/>
      <dgm:spPr/>
    </dgm:pt>
    <dgm:pt modelId="{FF0F8C3E-D875-420E-8900-D93022A0E017}" type="pres">
      <dgm:prSet presAssocID="{232D2027-1693-4E49-A66F-696E0E2647BD}" presName="bgRect" presStyleLbl="bgShp" presStyleIdx="1" presStyleCnt="3"/>
      <dgm:spPr/>
    </dgm:pt>
    <dgm:pt modelId="{FD6E12C9-58BF-4FD5-B4FB-EDA3420A7635}" type="pres">
      <dgm:prSet presAssocID="{232D2027-1693-4E49-A66F-696E0E2647B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96FA8ECC-C6C5-455C-B6FD-4354B44579CA}" type="pres">
      <dgm:prSet presAssocID="{232D2027-1693-4E49-A66F-696E0E2647BD}" presName="spaceRect" presStyleCnt="0"/>
      <dgm:spPr/>
    </dgm:pt>
    <dgm:pt modelId="{288BDA8B-A765-4623-8978-16389603AE1E}" type="pres">
      <dgm:prSet presAssocID="{232D2027-1693-4E49-A66F-696E0E2647BD}" presName="parTx" presStyleLbl="revTx" presStyleIdx="1" presStyleCnt="3">
        <dgm:presLayoutVars>
          <dgm:chMax val="0"/>
          <dgm:chPref val="0"/>
        </dgm:presLayoutVars>
      </dgm:prSet>
      <dgm:spPr/>
    </dgm:pt>
    <dgm:pt modelId="{B4632DB3-D6BD-4440-BC6C-98C2AE6888E4}" type="pres">
      <dgm:prSet presAssocID="{EFD7C0FF-62DC-45FC-BC89-01DF23D0D421}" presName="sibTrans" presStyleCnt="0"/>
      <dgm:spPr/>
    </dgm:pt>
    <dgm:pt modelId="{EC54A4D1-EDFA-473F-8F89-612997877313}" type="pres">
      <dgm:prSet presAssocID="{8836467A-3A4A-465E-AE9F-F15E66EC0F0F}" presName="compNode" presStyleCnt="0"/>
      <dgm:spPr/>
    </dgm:pt>
    <dgm:pt modelId="{4857A886-D3A4-48BB-A1F3-9BA4799ABF05}" type="pres">
      <dgm:prSet presAssocID="{8836467A-3A4A-465E-AE9F-F15E66EC0F0F}" presName="bgRect" presStyleLbl="bgShp" presStyleIdx="2" presStyleCnt="3"/>
      <dgm:spPr/>
    </dgm:pt>
    <dgm:pt modelId="{529C0895-9C11-4B3F-82CD-529AA0F946D1}" type="pres">
      <dgm:prSet presAssocID="{8836467A-3A4A-465E-AE9F-F15E66EC0F0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EB65646F-9633-4493-8783-EA9B6923BCDF}" type="pres">
      <dgm:prSet presAssocID="{8836467A-3A4A-465E-AE9F-F15E66EC0F0F}" presName="spaceRect" presStyleCnt="0"/>
      <dgm:spPr/>
    </dgm:pt>
    <dgm:pt modelId="{7C5B0852-C272-49D2-9501-39EA5AA71D4C}" type="pres">
      <dgm:prSet presAssocID="{8836467A-3A4A-465E-AE9F-F15E66EC0F0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17E7C0B-A9DC-4489-821E-433CE3F86C7D}" type="presOf" srcId="{8836467A-3A4A-465E-AE9F-F15E66EC0F0F}" destId="{7C5B0852-C272-49D2-9501-39EA5AA71D4C}" srcOrd="0" destOrd="0" presId="urn:microsoft.com/office/officeart/2018/2/layout/IconVerticalSolidList"/>
    <dgm:cxn modelId="{29617912-3B44-44D3-ADCB-B4E64060D91A}" srcId="{0347C483-BF58-4000-BE36-235989E0B9DD}" destId="{8836467A-3A4A-465E-AE9F-F15E66EC0F0F}" srcOrd="2" destOrd="0" parTransId="{EA59A6FA-0176-4EF7-B8EF-2870C3E4E0DF}" sibTransId="{3FD819E2-B83A-4513-832D-770DDB640975}"/>
    <dgm:cxn modelId="{CF26E320-EE9B-4CEE-B1FE-302AF400B0F6}" type="presOf" srcId="{232D2027-1693-4E49-A66F-696E0E2647BD}" destId="{288BDA8B-A765-4623-8978-16389603AE1E}" srcOrd="0" destOrd="0" presId="urn:microsoft.com/office/officeart/2018/2/layout/IconVerticalSolidList"/>
    <dgm:cxn modelId="{ABB1132F-93D1-4932-B1F1-B73CB4A74E26}" srcId="{0347C483-BF58-4000-BE36-235989E0B9DD}" destId="{232D2027-1693-4E49-A66F-696E0E2647BD}" srcOrd="1" destOrd="0" parTransId="{315E30D6-435E-4E56-B813-27AF03A3F082}" sibTransId="{EFD7C0FF-62DC-45FC-BC89-01DF23D0D421}"/>
    <dgm:cxn modelId="{056B9048-567F-4EBD-B676-CB0603A0E86F}" type="presOf" srcId="{E4D45976-9353-439D-BB28-3CE6D634C4A7}" destId="{40E9EC61-D9D0-4261-85FC-ED5526429210}" srcOrd="0" destOrd="0" presId="urn:microsoft.com/office/officeart/2018/2/layout/IconVerticalSolidList"/>
    <dgm:cxn modelId="{B16E27B8-D880-47A5-93C6-7A9B56CDECD6}" type="presOf" srcId="{0347C483-BF58-4000-BE36-235989E0B9DD}" destId="{635F73FE-6874-494B-ADE8-D9518C063170}" srcOrd="0" destOrd="0" presId="urn:microsoft.com/office/officeart/2018/2/layout/IconVerticalSolidList"/>
    <dgm:cxn modelId="{78E41BCC-3D50-4027-9F53-888D73EE1A9F}" srcId="{0347C483-BF58-4000-BE36-235989E0B9DD}" destId="{E4D45976-9353-439D-BB28-3CE6D634C4A7}" srcOrd="0" destOrd="0" parTransId="{CE7C4F64-703C-4252-9DFF-F2C16AB817FB}" sibTransId="{D4AEDB43-2752-4B96-8E16-26E0332FB76B}"/>
    <dgm:cxn modelId="{3A8D73A5-F349-4841-B56C-7BE90D058BF4}" type="presParOf" srcId="{635F73FE-6874-494B-ADE8-D9518C063170}" destId="{6D52690E-0A18-4642-80D6-466137CA0C67}" srcOrd="0" destOrd="0" presId="urn:microsoft.com/office/officeart/2018/2/layout/IconVerticalSolidList"/>
    <dgm:cxn modelId="{558BF287-6924-485F-87E3-EE90BC87C88E}" type="presParOf" srcId="{6D52690E-0A18-4642-80D6-466137CA0C67}" destId="{D9CF5BCF-10A7-42E4-92DB-E066DE7A0BC9}" srcOrd="0" destOrd="0" presId="urn:microsoft.com/office/officeart/2018/2/layout/IconVerticalSolidList"/>
    <dgm:cxn modelId="{CF097F79-018D-4686-A97B-46D8F9C7492E}" type="presParOf" srcId="{6D52690E-0A18-4642-80D6-466137CA0C67}" destId="{FEEC1CAC-D832-4397-AAF9-6394819DE1D0}" srcOrd="1" destOrd="0" presId="urn:microsoft.com/office/officeart/2018/2/layout/IconVerticalSolidList"/>
    <dgm:cxn modelId="{6B84BC54-96F9-4AE7-A381-FC8F60E1C46B}" type="presParOf" srcId="{6D52690E-0A18-4642-80D6-466137CA0C67}" destId="{958AE09A-C5AD-4B60-9252-64D3BEA35519}" srcOrd="2" destOrd="0" presId="urn:microsoft.com/office/officeart/2018/2/layout/IconVerticalSolidList"/>
    <dgm:cxn modelId="{20783E3D-0BD8-473A-8517-EF56967C7230}" type="presParOf" srcId="{6D52690E-0A18-4642-80D6-466137CA0C67}" destId="{40E9EC61-D9D0-4261-85FC-ED5526429210}" srcOrd="3" destOrd="0" presId="urn:microsoft.com/office/officeart/2018/2/layout/IconVerticalSolidList"/>
    <dgm:cxn modelId="{9649753D-0520-4B6D-8E33-E8414E957D1F}" type="presParOf" srcId="{635F73FE-6874-494B-ADE8-D9518C063170}" destId="{5240E68D-DA8B-4E70-84DB-A841D08E6953}" srcOrd="1" destOrd="0" presId="urn:microsoft.com/office/officeart/2018/2/layout/IconVerticalSolidList"/>
    <dgm:cxn modelId="{D2BA2522-98A7-41C3-B8BC-C2DBFB1B8915}" type="presParOf" srcId="{635F73FE-6874-494B-ADE8-D9518C063170}" destId="{89EAE5CF-0730-4119-8328-062F2E668A8F}" srcOrd="2" destOrd="0" presId="urn:microsoft.com/office/officeart/2018/2/layout/IconVerticalSolidList"/>
    <dgm:cxn modelId="{CA63F636-C7CE-48B4-BA7C-38F32C0A27DB}" type="presParOf" srcId="{89EAE5CF-0730-4119-8328-062F2E668A8F}" destId="{FF0F8C3E-D875-420E-8900-D93022A0E017}" srcOrd="0" destOrd="0" presId="urn:microsoft.com/office/officeart/2018/2/layout/IconVerticalSolidList"/>
    <dgm:cxn modelId="{65862EBA-E24B-474E-A3CA-D4BEAEABE072}" type="presParOf" srcId="{89EAE5CF-0730-4119-8328-062F2E668A8F}" destId="{FD6E12C9-58BF-4FD5-B4FB-EDA3420A7635}" srcOrd="1" destOrd="0" presId="urn:microsoft.com/office/officeart/2018/2/layout/IconVerticalSolidList"/>
    <dgm:cxn modelId="{05929F39-6A37-47B1-8D78-CEC1A75FDA8F}" type="presParOf" srcId="{89EAE5CF-0730-4119-8328-062F2E668A8F}" destId="{96FA8ECC-C6C5-455C-B6FD-4354B44579CA}" srcOrd="2" destOrd="0" presId="urn:microsoft.com/office/officeart/2018/2/layout/IconVerticalSolidList"/>
    <dgm:cxn modelId="{9DBC1AAD-5817-42FE-9260-372AAE453E52}" type="presParOf" srcId="{89EAE5CF-0730-4119-8328-062F2E668A8F}" destId="{288BDA8B-A765-4623-8978-16389603AE1E}" srcOrd="3" destOrd="0" presId="urn:microsoft.com/office/officeart/2018/2/layout/IconVerticalSolidList"/>
    <dgm:cxn modelId="{CC2CB61E-4307-4B1A-A41E-56F0A085361A}" type="presParOf" srcId="{635F73FE-6874-494B-ADE8-D9518C063170}" destId="{B4632DB3-D6BD-4440-BC6C-98C2AE6888E4}" srcOrd="3" destOrd="0" presId="urn:microsoft.com/office/officeart/2018/2/layout/IconVerticalSolidList"/>
    <dgm:cxn modelId="{8F350BC3-20C9-4856-A4AA-9DBC5EF8F916}" type="presParOf" srcId="{635F73FE-6874-494B-ADE8-D9518C063170}" destId="{EC54A4D1-EDFA-473F-8F89-612997877313}" srcOrd="4" destOrd="0" presId="urn:microsoft.com/office/officeart/2018/2/layout/IconVerticalSolidList"/>
    <dgm:cxn modelId="{C963E6A9-7E4D-4596-9B9A-8C08E4414411}" type="presParOf" srcId="{EC54A4D1-EDFA-473F-8F89-612997877313}" destId="{4857A886-D3A4-48BB-A1F3-9BA4799ABF05}" srcOrd="0" destOrd="0" presId="urn:microsoft.com/office/officeart/2018/2/layout/IconVerticalSolidList"/>
    <dgm:cxn modelId="{650BBCBE-0AA2-4725-A605-264636E5796D}" type="presParOf" srcId="{EC54A4D1-EDFA-473F-8F89-612997877313}" destId="{529C0895-9C11-4B3F-82CD-529AA0F946D1}" srcOrd="1" destOrd="0" presId="urn:microsoft.com/office/officeart/2018/2/layout/IconVerticalSolidList"/>
    <dgm:cxn modelId="{316C7AF6-C880-4542-B4CA-1D4E2DC037E9}" type="presParOf" srcId="{EC54A4D1-EDFA-473F-8F89-612997877313}" destId="{EB65646F-9633-4493-8783-EA9B6923BCDF}" srcOrd="2" destOrd="0" presId="urn:microsoft.com/office/officeart/2018/2/layout/IconVerticalSolidList"/>
    <dgm:cxn modelId="{4D236839-0B44-497C-84B9-5CC2296BB5E5}" type="presParOf" srcId="{EC54A4D1-EDFA-473F-8F89-612997877313}" destId="{7C5B0852-C272-49D2-9501-39EA5AA71D4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4B235-AC62-453C-ACA8-CABBBA10763E}">
      <dsp:nvSpPr>
        <dsp:cNvPr id="0" name=""/>
        <dsp:cNvSpPr/>
      </dsp:nvSpPr>
      <dsp:spPr>
        <a:xfrm>
          <a:off x="1131482" y="795"/>
          <a:ext cx="1041169" cy="1041169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ECAE5AD-E642-4858-8D99-4D50DCDBDB6F}">
      <dsp:nvSpPr>
        <dsp:cNvPr id="0" name=""/>
        <dsp:cNvSpPr/>
      </dsp:nvSpPr>
      <dsp:spPr>
        <a:xfrm>
          <a:off x="1353371" y="222684"/>
          <a:ext cx="597392" cy="5973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30CC005-1212-494F-A9E4-E7AAEA2EB9D5}">
      <dsp:nvSpPr>
        <dsp:cNvPr id="0" name=""/>
        <dsp:cNvSpPr/>
      </dsp:nvSpPr>
      <dsp:spPr>
        <a:xfrm>
          <a:off x="798649" y="1366264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Background Information about the Selected TV Shows</a:t>
          </a:r>
        </a:p>
      </dsp:txBody>
      <dsp:txXfrm>
        <a:off x="798649" y="1366264"/>
        <a:ext cx="1706835" cy="682734"/>
      </dsp:txXfrm>
    </dsp:sp>
    <dsp:sp modelId="{DAADA62F-5700-4664-B696-4269D5D92C0D}">
      <dsp:nvSpPr>
        <dsp:cNvPr id="0" name=""/>
        <dsp:cNvSpPr/>
      </dsp:nvSpPr>
      <dsp:spPr>
        <a:xfrm>
          <a:off x="3137015" y="795"/>
          <a:ext cx="1041169" cy="1041169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99125E3-FDCD-4859-9803-752D0283F49F}">
      <dsp:nvSpPr>
        <dsp:cNvPr id="0" name=""/>
        <dsp:cNvSpPr/>
      </dsp:nvSpPr>
      <dsp:spPr>
        <a:xfrm>
          <a:off x="3358903" y="222684"/>
          <a:ext cx="597392" cy="5973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C59C2A-A3D6-4CCF-BB39-0823B32423EE}">
      <dsp:nvSpPr>
        <dsp:cNvPr id="0" name=""/>
        <dsp:cNvSpPr/>
      </dsp:nvSpPr>
      <dsp:spPr>
        <a:xfrm>
          <a:off x="2804182" y="1366264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Problem Definition</a:t>
          </a:r>
        </a:p>
      </dsp:txBody>
      <dsp:txXfrm>
        <a:off x="2804182" y="1366264"/>
        <a:ext cx="1706835" cy="682734"/>
      </dsp:txXfrm>
    </dsp:sp>
    <dsp:sp modelId="{724AA5D2-B5A9-434E-9B57-74DEBA42F0D1}">
      <dsp:nvSpPr>
        <dsp:cNvPr id="0" name=""/>
        <dsp:cNvSpPr/>
      </dsp:nvSpPr>
      <dsp:spPr>
        <a:xfrm>
          <a:off x="5142547" y="795"/>
          <a:ext cx="1041169" cy="1041169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32AB1C9-4819-4D00-84DD-DD9BED7B789F}">
      <dsp:nvSpPr>
        <dsp:cNvPr id="0" name=""/>
        <dsp:cNvSpPr/>
      </dsp:nvSpPr>
      <dsp:spPr>
        <a:xfrm>
          <a:off x="5364435" y="222684"/>
          <a:ext cx="597392" cy="5973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72BEF23-D310-42CF-B6E2-5B78A7E7DC73}">
      <dsp:nvSpPr>
        <dsp:cNvPr id="0" name=""/>
        <dsp:cNvSpPr/>
      </dsp:nvSpPr>
      <dsp:spPr>
        <a:xfrm>
          <a:off x="4809714" y="1366264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Scraping</a:t>
          </a:r>
        </a:p>
      </dsp:txBody>
      <dsp:txXfrm>
        <a:off x="4809714" y="1366264"/>
        <a:ext cx="1706835" cy="682734"/>
      </dsp:txXfrm>
    </dsp:sp>
    <dsp:sp modelId="{0133B63E-A4DE-4911-A37D-F337CA114B82}">
      <dsp:nvSpPr>
        <dsp:cNvPr id="0" name=""/>
        <dsp:cNvSpPr/>
      </dsp:nvSpPr>
      <dsp:spPr>
        <a:xfrm>
          <a:off x="1131482" y="2475707"/>
          <a:ext cx="1041169" cy="1041169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11910A3-74A7-4A95-B524-281A5C398D59}">
      <dsp:nvSpPr>
        <dsp:cNvPr id="0" name=""/>
        <dsp:cNvSpPr/>
      </dsp:nvSpPr>
      <dsp:spPr>
        <a:xfrm>
          <a:off x="1353371" y="2697596"/>
          <a:ext cx="597392" cy="5973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4B2FD1-DD68-4030-A0CA-8D9A37DEA480}">
      <dsp:nvSpPr>
        <dsp:cNvPr id="0" name=""/>
        <dsp:cNvSpPr/>
      </dsp:nvSpPr>
      <dsp:spPr>
        <a:xfrm>
          <a:off x="798649" y="3841176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Preparing the Model</a:t>
          </a:r>
        </a:p>
      </dsp:txBody>
      <dsp:txXfrm>
        <a:off x="798649" y="3841176"/>
        <a:ext cx="1706835" cy="682734"/>
      </dsp:txXfrm>
    </dsp:sp>
    <dsp:sp modelId="{A77BE9CE-EF40-430D-B7ED-C00F549F6796}">
      <dsp:nvSpPr>
        <dsp:cNvPr id="0" name=""/>
        <dsp:cNvSpPr/>
      </dsp:nvSpPr>
      <dsp:spPr>
        <a:xfrm>
          <a:off x="3137015" y="2475707"/>
          <a:ext cx="1041169" cy="1041169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BED766F-5D63-459F-A3A3-4EB4692C1FBF}">
      <dsp:nvSpPr>
        <dsp:cNvPr id="0" name=""/>
        <dsp:cNvSpPr/>
      </dsp:nvSpPr>
      <dsp:spPr>
        <a:xfrm>
          <a:off x="3358903" y="2697596"/>
          <a:ext cx="597392" cy="59739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2025B81-8DF0-4017-A714-E567024A4712}">
      <dsp:nvSpPr>
        <dsp:cNvPr id="0" name=""/>
        <dsp:cNvSpPr/>
      </dsp:nvSpPr>
      <dsp:spPr>
        <a:xfrm>
          <a:off x="2804182" y="3841176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Model Evaluation</a:t>
          </a:r>
        </a:p>
      </dsp:txBody>
      <dsp:txXfrm>
        <a:off x="2804182" y="3841176"/>
        <a:ext cx="1706835" cy="682734"/>
      </dsp:txXfrm>
    </dsp:sp>
    <dsp:sp modelId="{3CADB4BD-BE66-47C7-AC61-4AAE45008E41}">
      <dsp:nvSpPr>
        <dsp:cNvPr id="0" name=""/>
        <dsp:cNvSpPr/>
      </dsp:nvSpPr>
      <dsp:spPr>
        <a:xfrm>
          <a:off x="5142547" y="2475707"/>
          <a:ext cx="1041169" cy="1041169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5957CC4-8812-4259-B7DA-FA5C013FE017}">
      <dsp:nvSpPr>
        <dsp:cNvPr id="0" name=""/>
        <dsp:cNvSpPr/>
      </dsp:nvSpPr>
      <dsp:spPr>
        <a:xfrm>
          <a:off x="5364435" y="2697596"/>
          <a:ext cx="597392" cy="59739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BCBABA6-E259-47AC-B11A-3D1DACAB6539}">
      <dsp:nvSpPr>
        <dsp:cNvPr id="0" name=""/>
        <dsp:cNvSpPr/>
      </dsp:nvSpPr>
      <dsp:spPr>
        <a:xfrm>
          <a:off x="4809714" y="3841176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Ways to Improve</a:t>
          </a:r>
        </a:p>
      </dsp:txBody>
      <dsp:txXfrm>
        <a:off x="4809714" y="3841176"/>
        <a:ext cx="1706835" cy="6827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CF5BCF-10A7-42E4-92DB-E066DE7A0BC9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EEC1CAC-D832-4397-AAF9-6394819DE1D0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0E9EC61-D9D0-4261-85FC-ED5526429210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Other social media platforms</a:t>
          </a:r>
        </a:p>
      </dsp:txBody>
      <dsp:txXfrm>
        <a:off x="1941716" y="718"/>
        <a:ext cx="4571887" cy="1681139"/>
      </dsp:txXfrm>
    </dsp:sp>
    <dsp:sp modelId="{FF0F8C3E-D875-420E-8900-D93022A0E017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D6E12C9-58BF-4FD5-B4FB-EDA3420A7635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8BDA8B-A765-4623-8978-16389603AE1E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Suffering from overfitting</a:t>
          </a:r>
        </a:p>
      </dsp:txBody>
      <dsp:txXfrm>
        <a:off x="1941716" y="2102143"/>
        <a:ext cx="4571887" cy="1681139"/>
      </dsp:txXfrm>
    </dsp:sp>
    <dsp:sp modelId="{4857A886-D3A4-48BB-A1F3-9BA4799ABF05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29C0895-9C11-4B3F-82CD-529AA0F946D1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C5B0852-C272-49D2-9501-39EA5AA71D4C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Considering the trends</a:t>
          </a:r>
        </a:p>
      </dsp:txBody>
      <dsp:txXfrm>
        <a:off x="1941716" y="4203567"/>
        <a:ext cx="4571887" cy="1681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B3D0-8359-4756-B87D-E34C171CEB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F55EE6-7349-448C-86FA-F68F4E7359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F1339-5694-44B4-A491-91E9B2F7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8F93C-F615-42CF-BC10-2F8A2D878E4D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5A9EF-91AB-462D-86D2-43F80A973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2663FE-497F-4F41-A139-1C0FA38A2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9C33F-96C7-43B8-8FBB-488236648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805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2A393-CB1B-4A9E-B4B6-5715D115A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13E92E-9D1A-4195-B2AA-0311C4B5E3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8DD849-A35E-4FA8-97D1-80DA9DCAF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8F93C-F615-42CF-BC10-2F8A2D878E4D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4E54C-D50B-4D23-8D05-FC5B8FDEF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FB23F-69EE-438A-B4BA-773FB49D6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9C33F-96C7-43B8-8FBB-488236648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837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72AB41-8ED0-4298-987B-699BA93287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070676-DA6E-46DD-9FB0-82743BA3B1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5039F-6D04-49DD-8CB9-66EB3AA0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8F93C-F615-42CF-BC10-2F8A2D878E4D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76359-0864-4BFF-88F1-D1D10A2FA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4277C-822A-4BF3-BF18-573723951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9C33F-96C7-43B8-8FBB-488236648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974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E98A5-025B-428C-BA02-F0C6D337C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8AAB9-810E-4FCA-A795-74EEEA0A4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DCE27-B35D-4CEA-AE83-E0D3965E0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8F93C-F615-42CF-BC10-2F8A2D878E4D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56565-1D1A-4BF2-A9E0-C31E9BEDE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BB788-9DD1-4AF0-A521-826B61888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9C33F-96C7-43B8-8FBB-488236648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795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B8EBD-B21E-4287-AF8C-411830291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CA221-F104-477F-AAB1-EDA65785F7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8A5C0-01B9-4E0C-827D-DED2F22EC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8F93C-F615-42CF-BC10-2F8A2D878E4D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FB5AE-D2A9-444B-9D31-C453DFC60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2506C-F6D2-4E73-AF20-6EBBDC5EF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9C33F-96C7-43B8-8FBB-488236648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37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A4525-6AB6-44A9-86BD-A92A0CDA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6EDD6-3692-432E-85B7-995EDB04CC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CA77D7-8492-472A-A8BC-81E62B41D5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7EAF7B-69D2-438B-9303-BE175DC83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8F93C-F615-42CF-BC10-2F8A2D878E4D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5C5B8-439D-40DF-B9E2-44A6E97E4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5A4C13-A9C6-4FB9-ADC6-508389844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9C33F-96C7-43B8-8FBB-488236648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01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48CD5-FA69-426D-9DB3-03DF37235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98AF9-5717-4DFA-B4C7-2F94A5C34D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51A81E-C2C3-43EA-BA1E-01166E05FE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A5D3F3-E04B-485F-8388-50458C96A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A2E531-8F58-4CDF-ACF5-5AD891F9C6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71205A-0B04-40E5-96A2-7217AD92B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8F93C-F615-42CF-BC10-2F8A2D878E4D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AEA639-1DE8-4972-9131-1C92E1DB5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B6F897-2D57-4566-B43E-C8CD0D1F8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9C33F-96C7-43B8-8FBB-488236648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78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C5F84-5EF9-49A0-8FCA-F58DE433D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DD6023-DB52-4C05-AEEA-77DF2E206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8F93C-F615-42CF-BC10-2F8A2D878E4D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083A13-5BBA-4738-8B56-D91B4BAD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CA932-899F-4121-B7F3-C0DA49F37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9C33F-96C7-43B8-8FBB-488236648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34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F5204D-8ED3-483E-AEE7-4F8C2972A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8F93C-F615-42CF-BC10-2F8A2D878E4D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ECC081-4831-410E-A8B6-E17ED521A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1D834-7DB9-4F34-88AE-AC864AA27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9C33F-96C7-43B8-8FBB-488236648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170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A9D0B-7501-431D-9820-A6991134A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F28B3-0D5C-4363-82D9-8DD146A7C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F0A180-A6A4-4225-A125-84EA5ABBDD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62A09D-96C7-4958-AE4F-4D4AB16E2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8F93C-F615-42CF-BC10-2F8A2D878E4D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94DF61-6441-4A93-B830-EF3FD18A7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878670-9CE9-49D7-AB8F-F9E33866B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9C33F-96C7-43B8-8FBB-488236648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08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90621-1112-40E8-9F76-60639E2F1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C1D9B0-FB46-4DE7-8044-EAF5AD6FE3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7EFC37-6CF7-47AC-B362-828E9B66F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0433BC-2A54-4CAB-B5AB-17D430672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8F93C-F615-42CF-BC10-2F8A2D878E4D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AE858B-0AEC-49D6-8343-F4768976C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588387-EB32-4D29-8AC8-DE949E9D3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9C33F-96C7-43B8-8FBB-488236648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430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DD1411-2B94-4C21-8DBF-E164D879C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A37CD-719C-49B6-A4D7-22FAB5171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5ED15-B8B0-4767-B8E0-AF40830EA6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68F93C-F615-42CF-BC10-2F8A2D878E4D}" type="datetimeFigureOut">
              <a:rPr lang="en-US" smtClean="0"/>
              <a:t>12/25/2018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023FC-B8D7-4A4B-BF37-C3E1E336D7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A25E4-816B-4386-A554-1FD3ACFF2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9C33F-96C7-43B8-8FBB-488236648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06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3049-3A16-4AB0-818C-30E62E0BE1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0271" y="3794336"/>
            <a:ext cx="5242259" cy="1922251"/>
          </a:xfrm>
        </p:spPr>
        <p:txBody>
          <a:bodyPr anchor="t">
            <a:normAutofit/>
          </a:bodyPr>
          <a:lstStyle/>
          <a:p>
            <a:pPr algn="l"/>
            <a:r>
              <a:rPr lang="en-US" sz="4400" dirty="0"/>
              <a:t>WHICH SUBREDDIT DOES THE POST BELONG?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69838F-DFD2-4170-B0A6-C3837F4171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21448" y="5911140"/>
            <a:ext cx="2651082" cy="496977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/>
              <a:t>YALIM DEMIRKESEN</a:t>
            </a:r>
          </a:p>
        </p:txBody>
      </p:sp>
      <p:sp>
        <p:nvSpPr>
          <p:cNvPr id="18" name="Freeform: Shape 13">
            <a:extLst>
              <a:ext uri="{FF2B5EF4-FFF2-40B4-BE49-F238E27FC236}">
                <a16:creationId xmlns:a16="http://schemas.microsoft.com/office/drawing/2014/main" id="{60B21A5C-062F-46C2-8389-53D40F46AA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83466"/>
            <a:ext cx="5549037" cy="6374535"/>
          </a:xfrm>
          <a:custGeom>
            <a:avLst/>
            <a:gdLst>
              <a:gd name="connsiteX0" fmla="*/ 2203019 w 5549037"/>
              <a:gd name="connsiteY0" fmla="*/ 0 h 6374535"/>
              <a:gd name="connsiteX1" fmla="*/ 5549037 w 5549037"/>
              <a:gd name="connsiteY1" fmla="*/ 3346018 h 6374535"/>
              <a:gd name="connsiteX2" fmla="*/ 3797930 w 5549037"/>
              <a:gd name="connsiteY2" fmla="*/ 6288190 h 6374535"/>
              <a:gd name="connsiteX3" fmla="*/ 3618689 w 5549037"/>
              <a:gd name="connsiteY3" fmla="*/ 6374535 h 6374535"/>
              <a:gd name="connsiteX4" fmla="*/ 779546 w 5549037"/>
              <a:gd name="connsiteY4" fmla="*/ 6374535 h 6374535"/>
              <a:gd name="connsiteX5" fmla="*/ 537516 w 5549037"/>
              <a:gd name="connsiteY5" fmla="*/ 6248727 h 6374535"/>
              <a:gd name="connsiteX6" fmla="*/ 74641 w 5549037"/>
              <a:gd name="connsiteY6" fmla="*/ 5927968 h 6374535"/>
              <a:gd name="connsiteX7" fmla="*/ 0 w 5549037"/>
              <a:gd name="connsiteY7" fmla="*/ 5860130 h 6374535"/>
              <a:gd name="connsiteX8" fmla="*/ 0 w 5549037"/>
              <a:gd name="connsiteY8" fmla="*/ 831906 h 6374535"/>
              <a:gd name="connsiteX9" fmla="*/ 74641 w 5549037"/>
              <a:gd name="connsiteY9" fmla="*/ 764068 h 6374535"/>
              <a:gd name="connsiteX10" fmla="*/ 2203019 w 5549037"/>
              <a:gd name="connsiteY10" fmla="*/ 0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49037" h="6374535">
                <a:moveTo>
                  <a:pt x="2203019" y="0"/>
                </a:moveTo>
                <a:cubicBezTo>
                  <a:pt x="4050974" y="0"/>
                  <a:pt x="5549037" y="1498063"/>
                  <a:pt x="5549037" y="3346018"/>
                </a:cubicBezTo>
                <a:cubicBezTo>
                  <a:pt x="5549037" y="4616487"/>
                  <a:pt x="4840968" y="5721578"/>
                  <a:pt x="3797930" y="6288190"/>
                </a:cubicBezTo>
                <a:lnTo>
                  <a:pt x="3618689" y="6374535"/>
                </a:lnTo>
                <a:lnTo>
                  <a:pt x="779546" y="6374535"/>
                </a:lnTo>
                <a:lnTo>
                  <a:pt x="537516" y="6248727"/>
                </a:lnTo>
                <a:cubicBezTo>
                  <a:pt x="374031" y="6154721"/>
                  <a:pt x="219238" y="6047301"/>
                  <a:pt x="74641" y="5927968"/>
                </a:cubicBezTo>
                <a:lnTo>
                  <a:pt x="0" y="5860130"/>
                </a:lnTo>
                <a:lnTo>
                  <a:pt x="0" y="831906"/>
                </a:lnTo>
                <a:lnTo>
                  <a:pt x="74641" y="764068"/>
                </a:lnTo>
                <a:cubicBezTo>
                  <a:pt x="653030" y="286739"/>
                  <a:pt x="1394539" y="0"/>
                  <a:pt x="220301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10" descr="Image result for black mirror picture">
            <a:extLst>
              <a:ext uri="{FF2B5EF4-FFF2-40B4-BE49-F238E27FC236}">
                <a16:creationId xmlns:a16="http://schemas.microsoft.com/office/drawing/2014/main" id="{6782B4F1-D24C-40A0-B62D-A9A3CDA964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03" r="-2" b="-2"/>
          <a:stretch/>
        </p:blipFill>
        <p:spPr bwMode="auto">
          <a:xfrm>
            <a:off x="1" y="647373"/>
            <a:ext cx="5385130" cy="6210629"/>
          </a:xfrm>
          <a:custGeom>
            <a:avLst/>
            <a:gdLst>
              <a:gd name="connsiteX0" fmla="*/ 2203018 w 5385130"/>
              <a:gd name="connsiteY0" fmla="*/ 0 h 6210629"/>
              <a:gd name="connsiteX1" fmla="*/ 5385130 w 5385130"/>
              <a:gd name="connsiteY1" fmla="*/ 3182112 h 6210629"/>
              <a:gd name="connsiteX2" fmla="*/ 3441640 w 5385130"/>
              <a:gd name="connsiteY2" fmla="*/ 6114158 h 6210629"/>
              <a:gd name="connsiteX3" fmla="*/ 3178061 w 5385130"/>
              <a:gd name="connsiteY3" fmla="*/ 6210629 h 6210629"/>
              <a:gd name="connsiteX4" fmla="*/ 1233206 w 5385130"/>
              <a:gd name="connsiteY4" fmla="*/ 6210629 h 6210629"/>
              <a:gd name="connsiteX5" fmla="*/ 1108901 w 5385130"/>
              <a:gd name="connsiteY5" fmla="*/ 6171135 h 6210629"/>
              <a:gd name="connsiteX6" fmla="*/ 178899 w 5385130"/>
              <a:gd name="connsiteY6" fmla="*/ 5637585 h 6210629"/>
              <a:gd name="connsiteX7" fmla="*/ 0 w 5385130"/>
              <a:gd name="connsiteY7" fmla="*/ 5474990 h 6210629"/>
              <a:gd name="connsiteX8" fmla="*/ 0 w 5385130"/>
              <a:gd name="connsiteY8" fmla="*/ 889234 h 6210629"/>
              <a:gd name="connsiteX9" fmla="*/ 178899 w 5385130"/>
              <a:gd name="connsiteY9" fmla="*/ 726640 h 6210629"/>
              <a:gd name="connsiteX10" fmla="*/ 2203018 w 5385130"/>
              <a:gd name="connsiteY10" fmla="*/ 0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85130" h="6210629">
                <a:moveTo>
                  <a:pt x="2203018" y="0"/>
                </a:moveTo>
                <a:cubicBezTo>
                  <a:pt x="3960450" y="0"/>
                  <a:pt x="5385130" y="1424680"/>
                  <a:pt x="5385130" y="3182112"/>
                </a:cubicBezTo>
                <a:cubicBezTo>
                  <a:pt x="5385130" y="4500186"/>
                  <a:pt x="4583748" y="5631087"/>
                  <a:pt x="3441640" y="6114158"/>
                </a:cubicBezTo>
                <a:lnTo>
                  <a:pt x="3178061" y="6210629"/>
                </a:lnTo>
                <a:lnTo>
                  <a:pt x="1233206" y="6210629"/>
                </a:lnTo>
                <a:lnTo>
                  <a:pt x="1108901" y="6171135"/>
                </a:lnTo>
                <a:cubicBezTo>
                  <a:pt x="767738" y="6046219"/>
                  <a:pt x="453928" y="5864559"/>
                  <a:pt x="178899" y="5637585"/>
                </a:cubicBezTo>
                <a:lnTo>
                  <a:pt x="0" y="5474990"/>
                </a:lnTo>
                <a:lnTo>
                  <a:pt x="0" y="889234"/>
                </a:lnTo>
                <a:lnTo>
                  <a:pt x="178899" y="726640"/>
                </a:lnTo>
                <a:cubicBezTo>
                  <a:pt x="728956" y="272693"/>
                  <a:pt x="1434142" y="0"/>
                  <a:pt x="220301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reeform: Shape 15">
            <a:extLst>
              <a:ext uri="{FF2B5EF4-FFF2-40B4-BE49-F238E27FC236}">
                <a16:creationId xmlns:a16="http://schemas.microsoft.com/office/drawing/2014/main" id="{8A177BCC-4208-4795-8572-4D623BA1E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3763" y="1"/>
            <a:ext cx="4480560" cy="2513993"/>
          </a:xfrm>
          <a:custGeom>
            <a:avLst/>
            <a:gdLst>
              <a:gd name="connsiteX0" fmla="*/ 18382 w 4480560"/>
              <a:gd name="connsiteY0" fmla="*/ 0 h 2513993"/>
              <a:gd name="connsiteX1" fmla="*/ 4462178 w 4480560"/>
              <a:gd name="connsiteY1" fmla="*/ 0 h 2513993"/>
              <a:gd name="connsiteX2" fmla="*/ 4468994 w 4480560"/>
              <a:gd name="connsiteY2" fmla="*/ 44657 h 2513993"/>
              <a:gd name="connsiteX3" fmla="*/ 4480560 w 4480560"/>
              <a:gd name="connsiteY3" fmla="*/ 273713 h 2513993"/>
              <a:gd name="connsiteX4" fmla="*/ 2240280 w 4480560"/>
              <a:gd name="connsiteY4" fmla="*/ 2513993 h 2513993"/>
              <a:gd name="connsiteX5" fmla="*/ 0 w 4480560"/>
              <a:gd name="connsiteY5" fmla="*/ 273713 h 2513993"/>
              <a:gd name="connsiteX6" fmla="*/ 11567 w 4480560"/>
              <a:gd name="connsiteY6" fmla="*/ 44657 h 25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0560" h="2513993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12" descr="Image result for westworld logo">
            <a:extLst>
              <a:ext uri="{FF2B5EF4-FFF2-40B4-BE49-F238E27FC236}">
                <a16:creationId xmlns:a16="http://schemas.microsoft.com/office/drawing/2014/main" id="{8EB45B01-AD7D-4904-BECC-A37013085A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" r="234" b="2"/>
          <a:stretch/>
        </p:blipFill>
        <p:spPr bwMode="auto">
          <a:xfrm>
            <a:off x="5398355" y="1"/>
            <a:ext cx="4151376" cy="2349401"/>
          </a:xfrm>
          <a:custGeom>
            <a:avLst/>
            <a:gdLst>
              <a:gd name="connsiteX0" fmla="*/ 20101 w 4151376"/>
              <a:gd name="connsiteY0" fmla="*/ 0 h 2349401"/>
              <a:gd name="connsiteX1" fmla="*/ 4131276 w 4151376"/>
              <a:gd name="connsiteY1" fmla="*/ 0 h 2349401"/>
              <a:gd name="connsiteX2" fmla="*/ 4140659 w 4151376"/>
              <a:gd name="connsiteY2" fmla="*/ 61486 h 2349401"/>
              <a:gd name="connsiteX3" fmla="*/ 4151376 w 4151376"/>
              <a:gd name="connsiteY3" fmla="*/ 273713 h 2349401"/>
              <a:gd name="connsiteX4" fmla="*/ 2075688 w 4151376"/>
              <a:gd name="connsiteY4" fmla="*/ 2349401 h 2349401"/>
              <a:gd name="connsiteX5" fmla="*/ 0 w 4151376"/>
              <a:gd name="connsiteY5" fmla="*/ 273713 h 2349401"/>
              <a:gd name="connsiteX6" fmla="*/ 10717 w 4151376"/>
              <a:gd name="connsiteY6" fmla="*/ 61486 h 234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8736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FC9C7-1836-4A2D-9F82-97811BCBC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36353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0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F263EA-6715-4E8B-B27C-756B4373E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CONTENT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5D1781C-B2FA-4F55-9ABA-EA0623535F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1020871"/>
              </p:ext>
            </p:extLst>
          </p:nvPr>
        </p:nvGraphicFramePr>
        <p:xfrm>
          <a:off x="4038600" y="1166648"/>
          <a:ext cx="7315200" cy="4524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9844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46AD1-5714-4AC1-BD96-71BDEDD58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Black+Mirror+-+Opening+Intro">
            <a:hlinkClick r:id="" action="ppaction://media"/>
            <a:extLst>
              <a:ext uri="{FF2B5EF4-FFF2-40B4-BE49-F238E27FC236}">
                <a16:creationId xmlns:a16="http://schemas.microsoft.com/office/drawing/2014/main" id="{5ACA0021-D632-440B-8DC8-97CE31169CD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4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12298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EE5C2-3506-4C96-A538-3F37532A2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Westworld+Season+1+Opening+Credits+_+HBO">
            <a:hlinkClick r:id="" action="ppaction://media"/>
            <a:extLst>
              <a:ext uri="{FF2B5EF4-FFF2-40B4-BE49-F238E27FC236}">
                <a16:creationId xmlns:a16="http://schemas.microsoft.com/office/drawing/2014/main" id="{08D99399-2198-4968-B7D9-3225020BE3FD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78720" end="14470.622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251949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8">
            <a:extLst>
              <a:ext uri="{FF2B5EF4-FFF2-40B4-BE49-F238E27FC236}">
                <a16:creationId xmlns:a16="http://schemas.microsoft.com/office/drawing/2014/main" id="{9E90EB45-EEE9-4563-8179-65EF62AE0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6A9AEA-7CC3-4E2E-A953-31F657F32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433" y="1024985"/>
            <a:ext cx="5372100" cy="4808029"/>
          </a:xfrm>
          <a:prstGeom prst="rect">
            <a:avLst/>
          </a:prstGeom>
        </p:spPr>
      </p:pic>
      <p:sp>
        <p:nvSpPr>
          <p:cNvPr id="24" name="Rectangle 20">
            <a:extLst>
              <a:ext uri="{FF2B5EF4-FFF2-40B4-BE49-F238E27FC236}">
                <a16:creationId xmlns:a16="http://schemas.microsoft.com/office/drawing/2014/main" id="{23D0EF74-AD1E-4FD9-914D-8EC9058EB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0DAE93-ED3D-4337-BBFF-B7FCB6600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917544"/>
            <a:ext cx="5372099" cy="502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547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1" name="Rectangle 69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71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AFF07B-EF95-4905-8076-81A3155DF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SCRAPING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3E5AD243-F864-44B3-B69C-5CF9D9714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>
                <a:solidFill>
                  <a:srgbClr val="000000"/>
                </a:solidFill>
              </a:rPr>
              <a:t>Time Created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>
                <a:solidFill>
                  <a:srgbClr val="000000"/>
                </a:solidFill>
              </a:rPr>
              <a:t>ID of the post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>
                <a:solidFill>
                  <a:srgbClr val="000000"/>
                </a:solidFill>
              </a:rPr>
              <a:t>Contains a Video?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>
                <a:solidFill>
                  <a:srgbClr val="000000"/>
                </a:solidFill>
              </a:rPr>
              <a:t>Number of Comments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>
                <a:solidFill>
                  <a:srgbClr val="000000"/>
                </a:solidFill>
              </a:rPr>
              <a:t>Score for the Post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>
                <a:solidFill>
                  <a:srgbClr val="000000"/>
                </a:solidFill>
              </a:rPr>
              <a:t>Post Body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>
                <a:solidFill>
                  <a:srgbClr val="000000"/>
                </a:solidFill>
              </a:rPr>
              <a:t>Includes Spoiler?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>
                <a:solidFill>
                  <a:srgbClr val="000000"/>
                </a:solidFill>
              </a:rPr>
              <a:t>Subreddit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>
                <a:solidFill>
                  <a:srgbClr val="000000"/>
                </a:solidFill>
              </a:rPr>
              <a:t>Title of the Post</a:t>
            </a:r>
          </a:p>
          <a:p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701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AFF07B-EF95-4905-8076-81A3155DF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PREPARING THE MODEL</a:t>
            </a:r>
          </a:p>
        </p:txBody>
      </p:sp>
      <p:sp>
        <p:nvSpPr>
          <p:cNvPr id="109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7" name="Graphic 66" descr="Head with Gears">
            <a:extLst>
              <a:ext uri="{FF2B5EF4-FFF2-40B4-BE49-F238E27FC236}">
                <a16:creationId xmlns:a16="http://schemas.microsoft.com/office/drawing/2014/main" id="{3035B4D4-F23F-4405-BE7B-58DAF82C15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3E5AD243-F864-44B3-B69C-5CF9D9714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>
                <a:solidFill>
                  <a:srgbClr val="000000"/>
                </a:solidFill>
              </a:rPr>
              <a:t>Time Created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>
                <a:solidFill>
                  <a:srgbClr val="000000"/>
                </a:solidFill>
              </a:rPr>
              <a:t>ID of the post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>
                <a:solidFill>
                  <a:srgbClr val="000000"/>
                </a:solidFill>
              </a:rPr>
              <a:t>Post Body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>
                <a:solidFill>
                  <a:srgbClr val="000000"/>
                </a:solidFill>
              </a:rPr>
              <a:t>Subreddit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>
                <a:solidFill>
                  <a:srgbClr val="000000"/>
                </a:solidFill>
              </a:rPr>
              <a:t>Title of the Post</a:t>
            </a:r>
          </a:p>
          <a:p>
            <a:endParaRPr lang="en-US" sz="2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691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8CB23-13F4-4940-A5DD-733066D41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914" y="2074363"/>
            <a:ext cx="2752354" cy="2709275"/>
          </a:xfrm>
          <a:prstGeom prst="rect">
            <a:avLst/>
          </a:prstGeom>
          <a:solidFill>
            <a:schemeClr val="accent1"/>
          </a:solidFill>
          <a:ln w="174625" cmpd="thinThick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EVALUATION</a:t>
            </a:r>
          </a:p>
        </p:txBody>
      </p:sp>
      <p:graphicFrame>
        <p:nvGraphicFramePr>
          <p:cNvPr id="54" name="Content Placeholder 3">
            <a:extLst>
              <a:ext uri="{FF2B5EF4-FFF2-40B4-BE49-F238E27FC236}">
                <a16:creationId xmlns:a16="http://schemas.microsoft.com/office/drawing/2014/main" id="{ECA3A770-5A8D-4D30-BF12-D88E462DAD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6609055"/>
              </p:ext>
            </p:extLst>
          </p:nvPr>
        </p:nvGraphicFramePr>
        <p:xfrm>
          <a:off x="4110665" y="1901806"/>
          <a:ext cx="6804080" cy="3054390"/>
        </p:xfrm>
        <a:graphic>
          <a:graphicData uri="http://schemas.openxmlformats.org/drawingml/2006/table">
            <a:tbl>
              <a:tblPr firstRow="1" bandRow="1">
                <a:noFill/>
                <a:tableStyleId>{8EC20E35-A176-4012-BC5E-935CFFF8708E}</a:tableStyleId>
              </a:tblPr>
              <a:tblGrid>
                <a:gridCol w="1502152">
                  <a:extLst>
                    <a:ext uri="{9D8B030D-6E8A-4147-A177-3AD203B41FA5}">
                      <a16:colId xmlns:a16="http://schemas.microsoft.com/office/drawing/2014/main" val="2698892559"/>
                    </a:ext>
                  </a:extLst>
                </a:gridCol>
                <a:gridCol w="2934945">
                  <a:extLst>
                    <a:ext uri="{9D8B030D-6E8A-4147-A177-3AD203B41FA5}">
                      <a16:colId xmlns:a16="http://schemas.microsoft.com/office/drawing/2014/main" val="4094625593"/>
                    </a:ext>
                  </a:extLst>
                </a:gridCol>
                <a:gridCol w="2366983">
                  <a:extLst>
                    <a:ext uri="{9D8B030D-6E8A-4147-A177-3AD203B41FA5}">
                      <a16:colId xmlns:a16="http://schemas.microsoft.com/office/drawing/2014/main" val="1172672576"/>
                    </a:ext>
                  </a:extLst>
                </a:gridCol>
              </a:tblGrid>
              <a:tr h="1444332">
                <a:tc>
                  <a:txBody>
                    <a:bodyPr/>
                    <a:lstStyle/>
                    <a:p>
                      <a:endParaRPr lang="en-US" sz="3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388530" marR="233117" marT="233117" marB="23311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Logistic Regression</a:t>
                      </a:r>
                    </a:p>
                  </a:txBody>
                  <a:tcPr marL="388530" marR="233117" marT="233117" marB="23311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Random Forest</a:t>
                      </a:r>
                    </a:p>
                  </a:txBody>
                  <a:tcPr marL="388530" marR="233117" marT="233117" marB="23311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261691"/>
                  </a:ext>
                </a:extLst>
              </a:tr>
              <a:tr h="805029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Title</a:t>
                      </a:r>
                    </a:p>
                  </a:txBody>
                  <a:tcPr marL="388530" marR="202035" marT="202035" marB="20203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0.90</a:t>
                      </a:r>
                    </a:p>
                  </a:txBody>
                  <a:tcPr marL="388530" marR="202035" marT="202035" marB="2020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0.86</a:t>
                      </a:r>
                    </a:p>
                  </a:txBody>
                  <a:tcPr marL="388530" marR="202035" marT="202035" marB="2020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982033"/>
                  </a:ext>
                </a:extLst>
              </a:tr>
              <a:tr h="805029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Posts</a:t>
                      </a:r>
                    </a:p>
                  </a:txBody>
                  <a:tcPr marL="388530" marR="202035" marT="202035" marB="20203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0.93</a:t>
                      </a:r>
                    </a:p>
                  </a:txBody>
                  <a:tcPr marL="388530" marR="202035" marT="202035" marB="2020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0.87</a:t>
                      </a:r>
                    </a:p>
                  </a:txBody>
                  <a:tcPr marL="388530" marR="202035" marT="202035" marB="2020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567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7288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D34279-1426-4A08-9BEF-CDEFA9FB8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WAYS TO IMPROVE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41DFDA4-73B2-464A-B22F-F2CDFDFD24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869710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9029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</Words>
  <Application>Microsoft Office PowerPoint</Application>
  <PresentationFormat>Widescreen</PresentationFormat>
  <Paragraphs>39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Office Theme</vt:lpstr>
      <vt:lpstr>WHICH SUBREDDIT DOES THE POST BELONG?</vt:lpstr>
      <vt:lpstr>CONTENT</vt:lpstr>
      <vt:lpstr>PowerPoint Presentation</vt:lpstr>
      <vt:lpstr>PowerPoint Presentation</vt:lpstr>
      <vt:lpstr>PowerPoint Presentation</vt:lpstr>
      <vt:lpstr>SCRAPING</vt:lpstr>
      <vt:lpstr>PREPARING THE MODEL</vt:lpstr>
      <vt:lpstr>MODEL EVALUATION</vt:lpstr>
      <vt:lpstr>WAYS TO IMPROVE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WHICH SUBREDDIT DOES THE POST BELONG?</dc:title>
  <dc:creator>Yalım Demirkesen</dc:creator>
  <cp:lastModifiedBy>Yalım Demirkesen</cp:lastModifiedBy>
  <cp:revision>1</cp:revision>
  <dcterms:created xsi:type="dcterms:W3CDTF">2018-12-26T05:19:28Z</dcterms:created>
  <dcterms:modified xsi:type="dcterms:W3CDTF">2018-12-26T05:19:37Z</dcterms:modified>
</cp:coreProperties>
</file>